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58" r:id="rId9"/>
    <p:sldId id="268" r:id="rId10"/>
    <p:sldId id="283" r:id="rId11"/>
    <p:sldId id="285" r:id="rId12"/>
    <p:sldId id="286" r:id="rId13"/>
    <p:sldId id="287" r:id="rId14"/>
    <p:sldId id="288" r:id="rId15"/>
    <p:sldId id="266" r:id="rId16"/>
    <p:sldId id="280" r:id="rId17"/>
    <p:sldId id="276" r:id="rId18"/>
    <p:sldId id="279" r:id="rId19"/>
    <p:sldId id="281" r:id="rId20"/>
    <p:sldId id="282" r:id="rId21"/>
    <p:sldId id="277" r:id="rId22"/>
    <p:sldId id="284" r:id="rId23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118" d="100"/>
          <a:sy n="118" d="100"/>
        </p:scale>
        <p:origin x="117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504808-C115-45CC-B0B7-337C13D2016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sv-SE"/>
        </a:p>
      </dgm:t>
    </dgm:pt>
    <dgm:pt modelId="{CBCFA420-FE03-402D-BFB3-2485B7DB3503}">
      <dgm:prSet/>
      <dgm:spPr/>
      <dgm:t>
        <a:bodyPr/>
        <a:lstStyle/>
        <a:p>
          <a:pPr rtl="0"/>
          <a:r>
            <a:rPr lang="sv-SE" smtClean="0"/>
            <a:t>ÖP</a:t>
          </a:r>
          <a:endParaRPr lang="sv-SE"/>
        </a:p>
      </dgm:t>
    </dgm:pt>
    <dgm:pt modelId="{966439E6-A423-44D1-9FE1-ACC4EF3E5693}" type="parTrans" cxnId="{9B73CD9B-D4FA-4DB9-9C70-21FC40C8FF79}">
      <dgm:prSet/>
      <dgm:spPr/>
      <dgm:t>
        <a:bodyPr/>
        <a:lstStyle/>
        <a:p>
          <a:endParaRPr lang="sv-SE"/>
        </a:p>
      </dgm:t>
    </dgm:pt>
    <dgm:pt modelId="{C2D9CBDC-78DF-40BA-8F46-12821DF02676}" type="sibTrans" cxnId="{9B73CD9B-D4FA-4DB9-9C70-21FC40C8FF79}">
      <dgm:prSet/>
      <dgm:spPr/>
      <dgm:t>
        <a:bodyPr/>
        <a:lstStyle/>
        <a:p>
          <a:endParaRPr lang="sv-SE"/>
        </a:p>
      </dgm:t>
    </dgm:pt>
    <dgm:pt modelId="{3E1A46D1-26C1-4D5B-AE6E-D066537A2D7D}">
      <dgm:prSet/>
      <dgm:spPr/>
      <dgm:t>
        <a:bodyPr/>
        <a:lstStyle/>
        <a:p>
          <a:pPr rtl="0"/>
          <a:r>
            <a:rPr lang="sv-SE" smtClean="0"/>
            <a:t>DP</a:t>
          </a:r>
          <a:endParaRPr lang="sv-SE"/>
        </a:p>
      </dgm:t>
    </dgm:pt>
    <dgm:pt modelId="{A51478C1-1E4A-4154-8D5F-E0F252C9A10A}" type="parTrans" cxnId="{DC209898-0FE9-433D-BB5D-9CA4AB2743F8}">
      <dgm:prSet/>
      <dgm:spPr/>
      <dgm:t>
        <a:bodyPr/>
        <a:lstStyle/>
        <a:p>
          <a:endParaRPr lang="sv-SE"/>
        </a:p>
      </dgm:t>
    </dgm:pt>
    <dgm:pt modelId="{F73BE573-5ED6-4FA1-BDE4-C8762B707FB8}" type="sibTrans" cxnId="{DC209898-0FE9-433D-BB5D-9CA4AB2743F8}">
      <dgm:prSet/>
      <dgm:spPr/>
      <dgm:t>
        <a:bodyPr/>
        <a:lstStyle/>
        <a:p>
          <a:endParaRPr lang="sv-SE"/>
        </a:p>
      </dgm:t>
    </dgm:pt>
    <dgm:pt modelId="{C9A0339A-FE7B-4E82-BBB3-CB367F0FF7BF}">
      <dgm:prSet/>
      <dgm:spPr/>
      <dgm:t>
        <a:bodyPr/>
        <a:lstStyle/>
        <a:p>
          <a:pPr rtl="0"/>
          <a:r>
            <a:rPr lang="sv-SE" smtClean="0"/>
            <a:t>BL</a:t>
          </a:r>
          <a:endParaRPr lang="sv-SE"/>
        </a:p>
      </dgm:t>
    </dgm:pt>
    <dgm:pt modelId="{32C7F8AF-FD1A-437A-800C-084C28F878F4}" type="parTrans" cxnId="{FED52465-0795-4CC8-A7EB-FD6BF09BF1CE}">
      <dgm:prSet/>
      <dgm:spPr/>
      <dgm:t>
        <a:bodyPr/>
        <a:lstStyle/>
        <a:p>
          <a:endParaRPr lang="sv-SE"/>
        </a:p>
      </dgm:t>
    </dgm:pt>
    <dgm:pt modelId="{95D81248-3462-4647-942C-5D01BA704539}" type="sibTrans" cxnId="{FED52465-0795-4CC8-A7EB-FD6BF09BF1CE}">
      <dgm:prSet/>
      <dgm:spPr/>
      <dgm:t>
        <a:bodyPr/>
        <a:lstStyle/>
        <a:p>
          <a:endParaRPr lang="sv-SE"/>
        </a:p>
      </dgm:t>
    </dgm:pt>
    <dgm:pt modelId="{167EF32D-4EDF-4AFF-9739-39EC42649D50}">
      <dgm:prSet/>
      <dgm:spPr/>
      <dgm:t>
        <a:bodyPr/>
        <a:lstStyle/>
        <a:p>
          <a:pPr rtl="0"/>
          <a:r>
            <a:rPr lang="sv-SE" smtClean="0"/>
            <a:t>F</a:t>
          </a:r>
          <a:endParaRPr lang="sv-SE"/>
        </a:p>
      </dgm:t>
    </dgm:pt>
    <dgm:pt modelId="{FA4437D4-74AB-4250-BD94-16F1EB9C542A}" type="parTrans" cxnId="{BB0BF7F9-CD3D-4E18-BAB6-1C8D0BB094C7}">
      <dgm:prSet/>
      <dgm:spPr/>
      <dgm:t>
        <a:bodyPr/>
        <a:lstStyle/>
        <a:p>
          <a:endParaRPr lang="sv-SE"/>
        </a:p>
      </dgm:t>
    </dgm:pt>
    <dgm:pt modelId="{1C08056B-1ABA-4861-8598-7F5104825CFF}" type="sibTrans" cxnId="{BB0BF7F9-CD3D-4E18-BAB6-1C8D0BB094C7}">
      <dgm:prSet/>
      <dgm:spPr/>
      <dgm:t>
        <a:bodyPr/>
        <a:lstStyle/>
        <a:p>
          <a:endParaRPr lang="sv-SE"/>
        </a:p>
      </dgm:t>
    </dgm:pt>
    <dgm:pt modelId="{43905567-4653-4770-8190-6D1CF181F7FF}" type="pres">
      <dgm:prSet presAssocID="{E9504808-C115-45CC-B0B7-337C13D2016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5C9E3EF6-7199-4DF6-9BD7-D85E77EDA106}" type="pres">
      <dgm:prSet presAssocID="{CBCFA420-FE03-402D-BFB3-2485B7DB350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24F5DAB-2111-4296-92AB-0B6C9EEDC66C}" type="pres">
      <dgm:prSet presAssocID="{C2D9CBDC-78DF-40BA-8F46-12821DF02676}" presName="sibTrans" presStyleLbl="sibTrans2D1" presStyleIdx="0" presStyleCnt="4"/>
      <dgm:spPr/>
      <dgm:t>
        <a:bodyPr/>
        <a:lstStyle/>
        <a:p>
          <a:endParaRPr lang="sv-SE"/>
        </a:p>
      </dgm:t>
    </dgm:pt>
    <dgm:pt modelId="{967C796E-BC2C-456A-A6CB-EF80C1CCD8AF}" type="pres">
      <dgm:prSet presAssocID="{C2D9CBDC-78DF-40BA-8F46-12821DF02676}" presName="connectorText" presStyleLbl="sibTrans2D1" presStyleIdx="0" presStyleCnt="4"/>
      <dgm:spPr/>
      <dgm:t>
        <a:bodyPr/>
        <a:lstStyle/>
        <a:p>
          <a:endParaRPr lang="sv-SE"/>
        </a:p>
      </dgm:t>
    </dgm:pt>
    <dgm:pt modelId="{BA93FE6B-8AF6-480C-9F5E-24B372419BBC}" type="pres">
      <dgm:prSet presAssocID="{3E1A46D1-26C1-4D5B-AE6E-D066537A2D7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529ADBA-E379-4BE5-84C6-D73C0B0FA5B9}" type="pres">
      <dgm:prSet presAssocID="{F73BE573-5ED6-4FA1-BDE4-C8762B707FB8}" presName="sibTrans" presStyleLbl="sibTrans2D1" presStyleIdx="1" presStyleCnt="4"/>
      <dgm:spPr/>
      <dgm:t>
        <a:bodyPr/>
        <a:lstStyle/>
        <a:p>
          <a:endParaRPr lang="sv-SE"/>
        </a:p>
      </dgm:t>
    </dgm:pt>
    <dgm:pt modelId="{8A567BDD-537B-4A0C-9D1A-B7EB84BA7928}" type="pres">
      <dgm:prSet presAssocID="{F73BE573-5ED6-4FA1-BDE4-C8762B707FB8}" presName="connectorText" presStyleLbl="sibTrans2D1" presStyleIdx="1" presStyleCnt="4"/>
      <dgm:spPr/>
      <dgm:t>
        <a:bodyPr/>
        <a:lstStyle/>
        <a:p>
          <a:endParaRPr lang="sv-SE"/>
        </a:p>
      </dgm:t>
    </dgm:pt>
    <dgm:pt modelId="{4249AFC9-11D2-4390-94E9-C0DEE991E72C}" type="pres">
      <dgm:prSet presAssocID="{C9A0339A-FE7B-4E82-BBB3-CB367F0FF7B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7FB4F11-6BD1-4C6F-88A1-4FB7A39CF3E8}" type="pres">
      <dgm:prSet presAssocID="{95D81248-3462-4647-942C-5D01BA704539}" presName="sibTrans" presStyleLbl="sibTrans2D1" presStyleIdx="2" presStyleCnt="4"/>
      <dgm:spPr/>
      <dgm:t>
        <a:bodyPr/>
        <a:lstStyle/>
        <a:p>
          <a:endParaRPr lang="sv-SE"/>
        </a:p>
      </dgm:t>
    </dgm:pt>
    <dgm:pt modelId="{B7160C83-2B0A-4C89-9AB6-425D9BB7582D}" type="pres">
      <dgm:prSet presAssocID="{95D81248-3462-4647-942C-5D01BA704539}" presName="connectorText" presStyleLbl="sibTrans2D1" presStyleIdx="2" presStyleCnt="4"/>
      <dgm:spPr/>
      <dgm:t>
        <a:bodyPr/>
        <a:lstStyle/>
        <a:p>
          <a:endParaRPr lang="sv-SE"/>
        </a:p>
      </dgm:t>
    </dgm:pt>
    <dgm:pt modelId="{2A0D11E6-DAE0-4A3D-A88B-06E9B74CA0EC}" type="pres">
      <dgm:prSet presAssocID="{167EF32D-4EDF-4AFF-9739-39EC42649D5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BE61810-4586-47D0-BC44-116B0EBBB9C7}" type="pres">
      <dgm:prSet presAssocID="{1C08056B-1ABA-4861-8598-7F5104825CFF}" presName="sibTrans" presStyleLbl="sibTrans2D1" presStyleIdx="3" presStyleCnt="4"/>
      <dgm:spPr/>
      <dgm:t>
        <a:bodyPr/>
        <a:lstStyle/>
        <a:p>
          <a:endParaRPr lang="sv-SE"/>
        </a:p>
      </dgm:t>
    </dgm:pt>
    <dgm:pt modelId="{92330346-BAD5-4571-8697-E5493851C68F}" type="pres">
      <dgm:prSet presAssocID="{1C08056B-1ABA-4861-8598-7F5104825CFF}" presName="connectorText" presStyleLbl="sibTrans2D1" presStyleIdx="3" presStyleCnt="4"/>
      <dgm:spPr/>
      <dgm:t>
        <a:bodyPr/>
        <a:lstStyle/>
        <a:p>
          <a:endParaRPr lang="sv-SE"/>
        </a:p>
      </dgm:t>
    </dgm:pt>
  </dgm:ptLst>
  <dgm:cxnLst>
    <dgm:cxn modelId="{5382993F-86CF-4332-9F27-D8ACFDE4AD44}" type="presOf" srcId="{95D81248-3462-4647-942C-5D01BA704539}" destId="{B7160C83-2B0A-4C89-9AB6-425D9BB7582D}" srcOrd="1" destOrd="0" presId="urn:microsoft.com/office/officeart/2005/8/layout/cycle2"/>
    <dgm:cxn modelId="{F7D089D6-F405-4CCA-A1B5-681C1F9970FB}" type="presOf" srcId="{1C08056B-1ABA-4861-8598-7F5104825CFF}" destId="{92330346-BAD5-4571-8697-E5493851C68F}" srcOrd="1" destOrd="0" presId="urn:microsoft.com/office/officeart/2005/8/layout/cycle2"/>
    <dgm:cxn modelId="{FED52465-0795-4CC8-A7EB-FD6BF09BF1CE}" srcId="{E9504808-C115-45CC-B0B7-337C13D2016A}" destId="{C9A0339A-FE7B-4E82-BBB3-CB367F0FF7BF}" srcOrd="2" destOrd="0" parTransId="{32C7F8AF-FD1A-437A-800C-084C28F878F4}" sibTransId="{95D81248-3462-4647-942C-5D01BA704539}"/>
    <dgm:cxn modelId="{31E86ED2-A0C5-48D5-AE69-A0859D13FA2B}" type="presOf" srcId="{1C08056B-1ABA-4861-8598-7F5104825CFF}" destId="{9BE61810-4586-47D0-BC44-116B0EBBB9C7}" srcOrd="0" destOrd="0" presId="urn:microsoft.com/office/officeart/2005/8/layout/cycle2"/>
    <dgm:cxn modelId="{86B79FEE-D623-49C8-BE65-9933A110F041}" type="presOf" srcId="{C2D9CBDC-78DF-40BA-8F46-12821DF02676}" destId="{724F5DAB-2111-4296-92AB-0B6C9EEDC66C}" srcOrd="0" destOrd="0" presId="urn:microsoft.com/office/officeart/2005/8/layout/cycle2"/>
    <dgm:cxn modelId="{5A8ABAD3-8936-4888-9F2E-D390FA6156E6}" type="presOf" srcId="{95D81248-3462-4647-942C-5D01BA704539}" destId="{97FB4F11-6BD1-4C6F-88A1-4FB7A39CF3E8}" srcOrd="0" destOrd="0" presId="urn:microsoft.com/office/officeart/2005/8/layout/cycle2"/>
    <dgm:cxn modelId="{CFE338E7-4109-4898-8D77-7FECDDB30912}" type="presOf" srcId="{C2D9CBDC-78DF-40BA-8F46-12821DF02676}" destId="{967C796E-BC2C-456A-A6CB-EF80C1CCD8AF}" srcOrd="1" destOrd="0" presId="urn:microsoft.com/office/officeart/2005/8/layout/cycle2"/>
    <dgm:cxn modelId="{6CB4DE06-B545-452F-8502-7748A31D4438}" type="presOf" srcId="{167EF32D-4EDF-4AFF-9739-39EC42649D50}" destId="{2A0D11E6-DAE0-4A3D-A88B-06E9B74CA0EC}" srcOrd="0" destOrd="0" presId="urn:microsoft.com/office/officeart/2005/8/layout/cycle2"/>
    <dgm:cxn modelId="{DC209898-0FE9-433D-BB5D-9CA4AB2743F8}" srcId="{E9504808-C115-45CC-B0B7-337C13D2016A}" destId="{3E1A46D1-26C1-4D5B-AE6E-D066537A2D7D}" srcOrd="1" destOrd="0" parTransId="{A51478C1-1E4A-4154-8D5F-E0F252C9A10A}" sibTransId="{F73BE573-5ED6-4FA1-BDE4-C8762B707FB8}"/>
    <dgm:cxn modelId="{BB0BF7F9-CD3D-4E18-BAB6-1C8D0BB094C7}" srcId="{E9504808-C115-45CC-B0B7-337C13D2016A}" destId="{167EF32D-4EDF-4AFF-9739-39EC42649D50}" srcOrd="3" destOrd="0" parTransId="{FA4437D4-74AB-4250-BD94-16F1EB9C542A}" sibTransId="{1C08056B-1ABA-4861-8598-7F5104825CFF}"/>
    <dgm:cxn modelId="{AA30C2FB-374D-48B6-AFB3-2C4686EEAA4F}" type="presOf" srcId="{CBCFA420-FE03-402D-BFB3-2485B7DB3503}" destId="{5C9E3EF6-7199-4DF6-9BD7-D85E77EDA106}" srcOrd="0" destOrd="0" presId="urn:microsoft.com/office/officeart/2005/8/layout/cycle2"/>
    <dgm:cxn modelId="{5BB0476C-14C3-41E3-8A86-816392502C2A}" type="presOf" srcId="{C9A0339A-FE7B-4E82-BBB3-CB367F0FF7BF}" destId="{4249AFC9-11D2-4390-94E9-C0DEE991E72C}" srcOrd="0" destOrd="0" presId="urn:microsoft.com/office/officeart/2005/8/layout/cycle2"/>
    <dgm:cxn modelId="{905A657B-2141-4B36-84A7-4714FFC396C6}" type="presOf" srcId="{E9504808-C115-45CC-B0B7-337C13D2016A}" destId="{43905567-4653-4770-8190-6D1CF181F7FF}" srcOrd="0" destOrd="0" presId="urn:microsoft.com/office/officeart/2005/8/layout/cycle2"/>
    <dgm:cxn modelId="{6BEA85B0-AC4A-43E0-8F92-3A8C40A534F7}" type="presOf" srcId="{3E1A46D1-26C1-4D5B-AE6E-D066537A2D7D}" destId="{BA93FE6B-8AF6-480C-9F5E-24B372419BBC}" srcOrd="0" destOrd="0" presId="urn:microsoft.com/office/officeart/2005/8/layout/cycle2"/>
    <dgm:cxn modelId="{258C220B-9629-4635-8823-2DB75A2AE340}" type="presOf" srcId="{F73BE573-5ED6-4FA1-BDE4-C8762B707FB8}" destId="{8A567BDD-537B-4A0C-9D1A-B7EB84BA7928}" srcOrd="1" destOrd="0" presId="urn:microsoft.com/office/officeart/2005/8/layout/cycle2"/>
    <dgm:cxn modelId="{5837F5C1-6CDC-4B9E-ADC9-B7392B95CC32}" type="presOf" srcId="{F73BE573-5ED6-4FA1-BDE4-C8762B707FB8}" destId="{2529ADBA-E379-4BE5-84C6-D73C0B0FA5B9}" srcOrd="0" destOrd="0" presId="urn:microsoft.com/office/officeart/2005/8/layout/cycle2"/>
    <dgm:cxn modelId="{9B73CD9B-D4FA-4DB9-9C70-21FC40C8FF79}" srcId="{E9504808-C115-45CC-B0B7-337C13D2016A}" destId="{CBCFA420-FE03-402D-BFB3-2485B7DB3503}" srcOrd="0" destOrd="0" parTransId="{966439E6-A423-44D1-9FE1-ACC4EF3E5693}" sibTransId="{C2D9CBDC-78DF-40BA-8F46-12821DF02676}"/>
    <dgm:cxn modelId="{2C2A78AE-D659-4732-9640-4E205881376F}" type="presParOf" srcId="{43905567-4653-4770-8190-6D1CF181F7FF}" destId="{5C9E3EF6-7199-4DF6-9BD7-D85E77EDA106}" srcOrd="0" destOrd="0" presId="urn:microsoft.com/office/officeart/2005/8/layout/cycle2"/>
    <dgm:cxn modelId="{259502F3-038D-40F4-A521-62494A7BF9CB}" type="presParOf" srcId="{43905567-4653-4770-8190-6D1CF181F7FF}" destId="{724F5DAB-2111-4296-92AB-0B6C9EEDC66C}" srcOrd="1" destOrd="0" presId="urn:microsoft.com/office/officeart/2005/8/layout/cycle2"/>
    <dgm:cxn modelId="{2950D479-DD87-4406-849C-EA041CE7C98F}" type="presParOf" srcId="{724F5DAB-2111-4296-92AB-0B6C9EEDC66C}" destId="{967C796E-BC2C-456A-A6CB-EF80C1CCD8AF}" srcOrd="0" destOrd="0" presId="urn:microsoft.com/office/officeart/2005/8/layout/cycle2"/>
    <dgm:cxn modelId="{C8497E6A-B04A-44C8-8E9F-CDC85D7DCA26}" type="presParOf" srcId="{43905567-4653-4770-8190-6D1CF181F7FF}" destId="{BA93FE6B-8AF6-480C-9F5E-24B372419BBC}" srcOrd="2" destOrd="0" presId="urn:microsoft.com/office/officeart/2005/8/layout/cycle2"/>
    <dgm:cxn modelId="{B054AD10-CD68-44BB-A3E9-B1561D2961C4}" type="presParOf" srcId="{43905567-4653-4770-8190-6D1CF181F7FF}" destId="{2529ADBA-E379-4BE5-84C6-D73C0B0FA5B9}" srcOrd="3" destOrd="0" presId="urn:microsoft.com/office/officeart/2005/8/layout/cycle2"/>
    <dgm:cxn modelId="{E15068A4-2D9F-497E-BE4D-7C3659CD5AD1}" type="presParOf" srcId="{2529ADBA-E379-4BE5-84C6-D73C0B0FA5B9}" destId="{8A567BDD-537B-4A0C-9D1A-B7EB84BA7928}" srcOrd="0" destOrd="0" presId="urn:microsoft.com/office/officeart/2005/8/layout/cycle2"/>
    <dgm:cxn modelId="{F0A823D7-A493-4D8A-96BC-375C9F95C6F3}" type="presParOf" srcId="{43905567-4653-4770-8190-6D1CF181F7FF}" destId="{4249AFC9-11D2-4390-94E9-C0DEE991E72C}" srcOrd="4" destOrd="0" presId="urn:microsoft.com/office/officeart/2005/8/layout/cycle2"/>
    <dgm:cxn modelId="{EEEC950E-4CA0-4AF1-BCD6-90638D790A53}" type="presParOf" srcId="{43905567-4653-4770-8190-6D1CF181F7FF}" destId="{97FB4F11-6BD1-4C6F-88A1-4FB7A39CF3E8}" srcOrd="5" destOrd="0" presId="urn:microsoft.com/office/officeart/2005/8/layout/cycle2"/>
    <dgm:cxn modelId="{5B93C71C-2D2B-4D57-9739-7B45B36D92EB}" type="presParOf" srcId="{97FB4F11-6BD1-4C6F-88A1-4FB7A39CF3E8}" destId="{B7160C83-2B0A-4C89-9AB6-425D9BB7582D}" srcOrd="0" destOrd="0" presId="urn:microsoft.com/office/officeart/2005/8/layout/cycle2"/>
    <dgm:cxn modelId="{FAC66EA8-B900-486D-B007-5A2BC7E10A31}" type="presParOf" srcId="{43905567-4653-4770-8190-6D1CF181F7FF}" destId="{2A0D11E6-DAE0-4A3D-A88B-06E9B74CA0EC}" srcOrd="6" destOrd="0" presId="urn:microsoft.com/office/officeart/2005/8/layout/cycle2"/>
    <dgm:cxn modelId="{94DE4AC0-99F9-4881-A88A-14EB00BDA560}" type="presParOf" srcId="{43905567-4653-4770-8190-6D1CF181F7FF}" destId="{9BE61810-4586-47D0-BC44-116B0EBBB9C7}" srcOrd="7" destOrd="0" presId="urn:microsoft.com/office/officeart/2005/8/layout/cycle2"/>
    <dgm:cxn modelId="{68FED08E-1546-4590-99EA-D6A571789FB3}" type="presParOf" srcId="{9BE61810-4586-47D0-BC44-116B0EBBB9C7}" destId="{92330346-BAD5-4571-8697-E5493851C68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047AE1-F630-450F-80EA-26E3F5B0A450}" type="doc">
      <dgm:prSet loTypeId="urn:microsoft.com/office/officeart/2005/8/layout/hProcess9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sv-SE"/>
        </a:p>
      </dgm:t>
    </dgm:pt>
    <dgm:pt modelId="{607ADB94-2511-4AFC-A5E8-6F4B3A78329D}">
      <dgm:prSet/>
      <dgm:spPr/>
      <dgm:t>
        <a:bodyPr/>
        <a:lstStyle/>
        <a:p>
          <a:pPr rtl="0"/>
          <a:r>
            <a:rPr lang="ro-RO" dirty="0" smtClean="0"/>
            <a:t>Descriere</a:t>
          </a:r>
          <a:endParaRPr lang="sv-SE" dirty="0"/>
        </a:p>
      </dgm:t>
    </dgm:pt>
    <dgm:pt modelId="{FC1E8E70-9072-4CC4-97B6-D60219DE4653}" type="parTrans" cxnId="{F147D2CE-6B03-4276-A153-3C976EFE126F}">
      <dgm:prSet/>
      <dgm:spPr/>
      <dgm:t>
        <a:bodyPr/>
        <a:lstStyle/>
        <a:p>
          <a:endParaRPr lang="sv-SE"/>
        </a:p>
      </dgm:t>
    </dgm:pt>
    <dgm:pt modelId="{632B6C87-C285-4F9E-A3D7-8AF287D46CB7}" type="sibTrans" cxnId="{F147D2CE-6B03-4276-A153-3C976EFE126F}">
      <dgm:prSet/>
      <dgm:spPr/>
      <dgm:t>
        <a:bodyPr/>
        <a:lstStyle/>
        <a:p>
          <a:endParaRPr lang="sv-SE"/>
        </a:p>
      </dgm:t>
    </dgm:pt>
    <dgm:pt modelId="{D6CA5275-A196-43D8-8AC2-045E8C33CB58}">
      <dgm:prSet/>
      <dgm:spPr/>
      <dgm:t>
        <a:bodyPr/>
        <a:lstStyle/>
        <a:p>
          <a:pPr rtl="0"/>
          <a:r>
            <a:rPr lang="ro-RO" dirty="0" smtClean="0"/>
            <a:t>Analiză</a:t>
          </a:r>
          <a:endParaRPr lang="sv-SE" dirty="0"/>
        </a:p>
      </dgm:t>
    </dgm:pt>
    <dgm:pt modelId="{FF7BB190-5F3C-4F0A-9CDC-669149F2AB0E}" type="parTrans" cxnId="{72124EE6-33B8-4D4D-90B8-F5B565EC1F29}">
      <dgm:prSet/>
      <dgm:spPr/>
      <dgm:t>
        <a:bodyPr/>
        <a:lstStyle/>
        <a:p>
          <a:endParaRPr lang="sv-SE"/>
        </a:p>
      </dgm:t>
    </dgm:pt>
    <dgm:pt modelId="{A2E0F2D6-305B-44C2-BDB0-E4F25F476A0D}" type="sibTrans" cxnId="{72124EE6-33B8-4D4D-90B8-F5B565EC1F29}">
      <dgm:prSet/>
      <dgm:spPr/>
      <dgm:t>
        <a:bodyPr/>
        <a:lstStyle/>
        <a:p>
          <a:endParaRPr lang="sv-SE"/>
        </a:p>
      </dgm:t>
    </dgm:pt>
    <dgm:pt modelId="{D135F6EF-8170-47A8-8D35-3A1ED9BA3F4A}">
      <dgm:prSet/>
      <dgm:spPr/>
      <dgm:t>
        <a:bodyPr/>
        <a:lstStyle/>
        <a:p>
          <a:pPr rtl="0"/>
          <a:r>
            <a:rPr lang="ro-RO" dirty="0" smtClean="0"/>
            <a:t>Recomandări</a:t>
          </a:r>
          <a:endParaRPr lang="sv-SE" dirty="0"/>
        </a:p>
      </dgm:t>
    </dgm:pt>
    <dgm:pt modelId="{12E551F0-E891-4501-BAAD-DDDE9B398551}" type="parTrans" cxnId="{1ADDA85F-B185-4660-912E-C5BE9862D3DC}">
      <dgm:prSet/>
      <dgm:spPr/>
      <dgm:t>
        <a:bodyPr/>
        <a:lstStyle/>
        <a:p>
          <a:endParaRPr lang="sv-SE"/>
        </a:p>
      </dgm:t>
    </dgm:pt>
    <dgm:pt modelId="{E1FF56FE-9D5E-4E78-8A1E-5D4F3D5FC5C1}" type="sibTrans" cxnId="{1ADDA85F-B185-4660-912E-C5BE9862D3DC}">
      <dgm:prSet/>
      <dgm:spPr/>
      <dgm:t>
        <a:bodyPr/>
        <a:lstStyle/>
        <a:p>
          <a:endParaRPr lang="sv-SE"/>
        </a:p>
      </dgm:t>
    </dgm:pt>
    <dgm:pt modelId="{6A9CC30F-8150-481B-A9E4-BE9246DEA73A}">
      <dgm:prSet/>
      <dgm:spPr/>
      <dgm:t>
        <a:bodyPr/>
        <a:lstStyle/>
        <a:p>
          <a:pPr rtl="0"/>
          <a:r>
            <a:rPr lang="ro-RO" dirty="0" smtClean="0"/>
            <a:t>Decizie</a:t>
          </a:r>
          <a:endParaRPr lang="sv-SE" dirty="0"/>
        </a:p>
      </dgm:t>
    </dgm:pt>
    <dgm:pt modelId="{FB1821BE-B674-4B88-9401-4A826CA27B8A}" type="parTrans" cxnId="{A1434A97-3C16-4E3A-9CDB-CF02930D431E}">
      <dgm:prSet/>
      <dgm:spPr/>
      <dgm:t>
        <a:bodyPr/>
        <a:lstStyle/>
        <a:p>
          <a:endParaRPr lang="sv-SE"/>
        </a:p>
      </dgm:t>
    </dgm:pt>
    <dgm:pt modelId="{AE3802E5-BE24-431B-9D46-BBB6E6853AD9}" type="sibTrans" cxnId="{A1434A97-3C16-4E3A-9CDB-CF02930D431E}">
      <dgm:prSet/>
      <dgm:spPr/>
      <dgm:t>
        <a:bodyPr/>
        <a:lstStyle/>
        <a:p>
          <a:endParaRPr lang="sv-SE"/>
        </a:p>
      </dgm:t>
    </dgm:pt>
    <dgm:pt modelId="{D1C9211B-1703-4CFD-9CE4-859A9053CC79}" type="pres">
      <dgm:prSet presAssocID="{09047AE1-F630-450F-80EA-26E3F5B0A45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20B70FE6-5A92-4748-865C-E0388A630C6A}" type="pres">
      <dgm:prSet presAssocID="{09047AE1-F630-450F-80EA-26E3F5B0A450}" presName="arrow" presStyleLbl="bgShp" presStyleIdx="0" presStyleCnt="1"/>
      <dgm:spPr/>
    </dgm:pt>
    <dgm:pt modelId="{3CC6EE64-F2B9-43C4-B498-AE7101A6D373}" type="pres">
      <dgm:prSet presAssocID="{09047AE1-F630-450F-80EA-26E3F5B0A450}" presName="linearProcess" presStyleCnt="0"/>
      <dgm:spPr/>
    </dgm:pt>
    <dgm:pt modelId="{D220C8E1-EFF7-4C90-8BFC-FD127689104C}" type="pres">
      <dgm:prSet presAssocID="{607ADB94-2511-4AFC-A5E8-6F4B3A78329D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CEC8B269-F398-4BD5-94F5-E4CA332B3266}" type="pres">
      <dgm:prSet presAssocID="{632B6C87-C285-4F9E-A3D7-8AF287D46CB7}" presName="sibTrans" presStyleCnt="0"/>
      <dgm:spPr/>
    </dgm:pt>
    <dgm:pt modelId="{4BF4CE10-C6A2-4042-AEBB-06F89F25CC5D}" type="pres">
      <dgm:prSet presAssocID="{D6CA5275-A196-43D8-8AC2-045E8C33CB58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14F1E66-F793-41DD-BECB-525BA3EE24DA}" type="pres">
      <dgm:prSet presAssocID="{A2E0F2D6-305B-44C2-BDB0-E4F25F476A0D}" presName="sibTrans" presStyleCnt="0"/>
      <dgm:spPr/>
    </dgm:pt>
    <dgm:pt modelId="{00F96F6A-BCA8-406B-A977-8F2D1FDA0913}" type="pres">
      <dgm:prSet presAssocID="{D135F6EF-8170-47A8-8D35-3A1ED9BA3F4A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144B190C-19CA-47B8-B976-9696CABE77F9}" type="pres">
      <dgm:prSet presAssocID="{E1FF56FE-9D5E-4E78-8A1E-5D4F3D5FC5C1}" presName="sibTrans" presStyleCnt="0"/>
      <dgm:spPr/>
    </dgm:pt>
    <dgm:pt modelId="{34F5BBC7-822E-4A7C-9139-FB0300FD677C}" type="pres">
      <dgm:prSet presAssocID="{6A9CC30F-8150-481B-A9E4-BE9246DEA73A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1ADDA85F-B185-4660-912E-C5BE9862D3DC}" srcId="{09047AE1-F630-450F-80EA-26E3F5B0A450}" destId="{D135F6EF-8170-47A8-8D35-3A1ED9BA3F4A}" srcOrd="2" destOrd="0" parTransId="{12E551F0-E891-4501-BAAD-DDDE9B398551}" sibTransId="{E1FF56FE-9D5E-4E78-8A1E-5D4F3D5FC5C1}"/>
    <dgm:cxn modelId="{0699CBED-6135-4CC9-9512-6D0FB0B455E7}" type="presOf" srcId="{D135F6EF-8170-47A8-8D35-3A1ED9BA3F4A}" destId="{00F96F6A-BCA8-406B-A977-8F2D1FDA0913}" srcOrd="0" destOrd="0" presId="urn:microsoft.com/office/officeart/2005/8/layout/hProcess9"/>
    <dgm:cxn modelId="{3817F7AA-0DAB-4B9D-93F8-4DD61A22C8BF}" type="presOf" srcId="{607ADB94-2511-4AFC-A5E8-6F4B3A78329D}" destId="{D220C8E1-EFF7-4C90-8BFC-FD127689104C}" srcOrd="0" destOrd="0" presId="urn:microsoft.com/office/officeart/2005/8/layout/hProcess9"/>
    <dgm:cxn modelId="{72124EE6-33B8-4D4D-90B8-F5B565EC1F29}" srcId="{09047AE1-F630-450F-80EA-26E3F5B0A450}" destId="{D6CA5275-A196-43D8-8AC2-045E8C33CB58}" srcOrd="1" destOrd="0" parTransId="{FF7BB190-5F3C-4F0A-9CDC-669149F2AB0E}" sibTransId="{A2E0F2D6-305B-44C2-BDB0-E4F25F476A0D}"/>
    <dgm:cxn modelId="{81BA4485-5B01-4570-B548-407237117F27}" type="presOf" srcId="{09047AE1-F630-450F-80EA-26E3F5B0A450}" destId="{D1C9211B-1703-4CFD-9CE4-859A9053CC79}" srcOrd="0" destOrd="0" presId="urn:microsoft.com/office/officeart/2005/8/layout/hProcess9"/>
    <dgm:cxn modelId="{906862D4-83DB-488F-987E-C2D33DD76DA7}" type="presOf" srcId="{D6CA5275-A196-43D8-8AC2-045E8C33CB58}" destId="{4BF4CE10-C6A2-4042-AEBB-06F89F25CC5D}" srcOrd="0" destOrd="0" presId="urn:microsoft.com/office/officeart/2005/8/layout/hProcess9"/>
    <dgm:cxn modelId="{A1434A97-3C16-4E3A-9CDB-CF02930D431E}" srcId="{09047AE1-F630-450F-80EA-26E3F5B0A450}" destId="{6A9CC30F-8150-481B-A9E4-BE9246DEA73A}" srcOrd="3" destOrd="0" parTransId="{FB1821BE-B674-4B88-9401-4A826CA27B8A}" sibTransId="{AE3802E5-BE24-431B-9D46-BBB6E6853AD9}"/>
    <dgm:cxn modelId="{5FCF90C5-5BAD-4C96-87D7-22797F29F18D}" type="presOf" srcId="{6A9CC30F-8150-481B-A9E4-BE9246DEA73A}" destId="{34F5BBC7-822E-4A7C-9139-FB0300FD677C}" srcOrd="0" destOrd="0" presId="urn:microsoft.com/office/officeart/2005/8/layout/hProcess9"/>
    <dgm:cxn modelId="{F147D2CE-6B03-4276-A153-3C976EFE126F}" srcId="{09047AE1-F630-450F-80EA-26E3F5B0A450}" destId="{607ADB94-2511-4AFC-A5E8-6F4B3A78329D}" srcOrd="0" destOrd="0" parTransId="{FC1E8E70-9072-4CC4-97B6-D60219DE4653}" sibTransId="{632B6C87-C285-4F9E-A3D7-8AF287D46CB7}"/>
    <dgm:cxn modelId="{E8019B20-BE3F-45BF-8508-4C03087762F7}" type="presParOf" srcId="{D1C9211B-1703-4CFD-9CE4-859A9053CC79}" destId="{20B70FE6-5A92-4748-865C-E0388A630C6A}" srcOrd="0" destOrd="0" presId="urn:microsoft.com/office/officeart/2005/8/layout/hProcess9"/>
    <dgm:cxn modelId="{D23E7313-3EFE-4C96-9714-B276CCD21147}" type="presParOf" srcId="{D1C9211B-1703-4CFD-9CE4-859A9053CC79}" destId="{3CC6EE64-F2B9-43C4-B498-AE7101A6D373}" srcOrd="1" destOrd="0" presId="urn:microsoft.com/office/officeart/2005/8/layout/hProcess9"/>
    <dgm:cxn modelId="{5263C301-C557-433A-B620-F10F1313451F}" type="presParOf" srcId="{3CC6EE64-F2B9-43C4-B498-AE7101A6D373}" destId="{D220C8E1-EFF7-4C90-8BFC-FD127689104C}" srcOrd="0" destOrd="0" presId="urn:microsoft.com/office/officeart/2005/8/layout/hProcess9"/>
    <dgm:cxn modelId="{558872B9-02D0-47C6-AED2-FD2501400645}" type="presParOf" srcId="{3CC6EE64-F2B9-43C4-B498-AE7101A6D373}" destId="{CEC8B269-F398-4BD5-94F5-E4CA332B3266}" srcOrd="1" destOrd="0" presId="urn:microsoft.com/office/officeart/2005/8/layout/hProcess9"/>
    <dgm:cxn modelId="{B2B13F61-0799-41DD-AAA1-79B1EF0E3103}" type="presParOf" srcId="{3CC6EE64-F2B9-43C4-B498-AE7101A6D373}" destId="{4BF4CE10-C6A2-4042-AEBB-06F89F25CC5D}" srcOrd="2" destOrd="0" presId="urn:microsoft.com/office/officeart/2005/8/layout/hProcess9"/>
    <dgm:cxn modelId="{1635276F-0E05-4CD6-BC05-98A856E64E5A}" type="presParOf" srcId="{3CC6EE64-F2B9-43C4-B498-AE7101A6D373}" destId="{814F1E66-F793-41DD-BECB-525BA3EE24DA}" srcOrd="3" destOrd="0" presId="urn:microsoft.com/office/officeart/2005/8/layout/hProcess9"/>
    <dgm:cxn modelId="{55038B53-4C9E-48EF-A824-2B1B1442C8C2}" type="presParOf" srcId="{3CC6EE64-F2B9-43C4-B498-AE7101A6D373}" destId="{00F96F6A-BCA8-406B-A977-8F2D1FDA0913}" srcOrd="4" destOrd="0" presId="urn:microsoft.com/office/officeart/2005/8/layout/hProcess9"/>
    <dgm:cxn modelId="{3D68C6B4-69F1-4DCE-866E-324F6B8B5EAA}" type="presParOf" srcId="{3CC6EE64-F2B9-43C4-B498-AE7101A6D373}" destId="{144B190C-19CA-47B8-B976-9696CABE77F9}" srcOrd="5" destOrd="0" presId="urn:microsoft.com/office/officeart/2005/8/layout/hProcess9"/>
    <dgm:cxn modelId="{08393531-D4B0-4E40-AC94-6A01CC083D49}" type="presParOf" srcId="{3CC6EE64-F2B9-43C4-B498-AE7101A6D373}" destId="{34F5BBC7-822E-4A7C-9139-FB0300FD677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959E90-BB29-4EFD-9072-3B901220AF26}" type="doc">
      <dgm:prSet loTypeId="urn:microsoft.com/office/officeart/2005/8/layout/pyramid2" loCatId="pyramid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sv-SE"/>
        </a:p>
      </dgm:t>
    </dgm:pt>
    <dgm:pt modelId="{20ABD826-FC53-4814-B1BC-619E6205A0CF}">
      <dgm:prSet/>
      <dgm:spPr/>
      <dgm:t>
        <a:bodyPr/>
        <a:lstStyle/>
        <a:p>
          <a:pPr rtl="0"/>
          <a:r>
            <a:rPr lang="sv-SE" dirty="0" err="1" smtClean="0"/>
            <a:t>Invent</a:t>
          </a:r>
          <a:r>
            <a:rPr lang="ro-RO" dirty="0" smtClean="0"/>
            <a:t>ariere</a:t>
          </a:r>
          <a:endParaRPr lang="sv-SE" dirty="0"/>
        </a:p>
      </dgm:t>
    </dgm:pt>
    <dgm:pt modelId="{07D3E3B2-F90F-4DB3-86C9-A5E48B32FA3E}" type="parTrans" cxnId="{7C12EE87-BCD8-4372-9945-5CEA61BFEE8D}">
      <dgm:prSet/>
      <dgm:spPr/>
      <dgm:t>
        <a:bodyPr/>
        <a:lstStyle/>
        <a:p>
          <a:endParaRPr lang="sv-SE"/>
        </a:p>
      </dgm:t>
    </dgm:pt>
    <dgm:pt modelId="{C3DCE855-7C72-4F02-A68A-497573E2516A}" type="sibTrans" cxnId="{7C12EE87-BCD8-4372-9945-5CEA61BFEE8D}">
      <dgm:prSet/>
      <dgm:spPr/>
      <dgm:t>
        <a:bodyPr/>
        <a:lstStyle/>
        <a:p>
          <a:endParaRPr lang="sv-SE"/>
        </a:p>
      </dgm:t>
    </dgm:pt>
    <dgm:pt modelId="{22A7AE17-F4A2-45C2-A237-37FEEA03337C}">
      <dgm:prSet/>
      <dgm:spPr/>
      <dgm:t>
        <a:bodyPr/>
        <a:lstStyle/>
        <a:p>
          <a:pPr rtl="0"/>
          <a:r>
            <a:rPr lang="ro-RO" dirty="0" smtClean="0"/>
            <a:t>Descriere</a:t>
          </a:r>
          <a:endParaRPr lang="sv-SE" dirty="0"/>
        </a:p>
      </dgm:t>
    </dgm:pt>
    <dgm:pt modelId="{07E46D0F-DE69-450A-AA3C-5D5BD8758E3F}" type="parTrans" cxnId="{74A31515-83A4-425A-9308-4043B7B3334B}">
      <dgm:prSet/>
      <dgm:spPr/>
      <dgm:t>
        <a:bodyPr/>
        <a:lstStyle/>
        <a:p>
          <a:endParaRPr lang="sv-SE"/>
        </a:p>
      </dgm:t>
    </dgm:pt>
    <dgm:pt modelId="{B2A5A841-D4C0-484F-B6AD-7B59ACB5EBDE}" type="sibTrans" cxnId="{74A31515-83A4-425A-9308-4043B7B3334B}">
      <dgm:prSet/>
      <dgm:spPr/>
      <dgm:t>
        <a:bodyPr/>
        <a:lstStyle/>
        <a:p>
          <a:endParaRPr lang="sv-SE"/>
        </a:p>
      </dgm:t>
    </dgm:pt>
    <dgm:pt modelId="{E62CE2F0-26DC-4693-9318-FCB43D2D46E5}" type="pres">
      <dgm:prSet presAssocID="{6B959E90-BB29-4EFD-9072-3B901220AF2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sv-SE"/>
        </a:p>
      </dgm:t>
    </dgm:pt>
    <dgm:pt modelId="{37D03E76-AE13-42E4-A599-489B9C1F5569}" type="pres">
      <dgm:prSet presAssocID="{6B959E90-BB29-4EFD-9072-3B901220AF26}" presName="pyramid" presStyleLbl="node1" presStyleIdx="0" presStyleCnt="1"/>
      <dgm:spPr/>
    </dgm:pt>
    <dgm:pt modelId="{8421F6FE-A2D3-4E7E-897B-486677B87BC7}" type="pres">
      <dgm:prSet presAssocID="{6B959E90-BB29-4EFD-9072-3B901220AF26}" presName="theList" presStyleCnt="0"/>
      <dgm:spPr/>
    </dgm:pt>
    <dgm:pt modelId="{99DC3FEA-65E1-4EBE-8EF8-5640F461F4C6}" type="pres">
      <dgm:prSet presAssocID="{20ABD826-FC53-4814-B1BC-619E6205A0CF}" presName="aNode" presStyleLbl="fgAcc1" presStyleIdx="0" presStyleCnt="2" custLinFactY="123174" custLinFactNeighborX="-49046" custLinFactNeighborY="20000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B2EC16CE-15C9-4DC2-AA31-763D80CA0762}" type="pres">
      <dgm:prSet presAssocID="{20ABD826-FC53-4814-B1BC-619E6205A0CF}" presName="aSpace" presStyleCnt="0"/>
      <dgm:spPr/>
    </dgm:pt>
    <dgm:pt modelId="{E2E635D3-EDF0-4FD9-BAB5-7248471091CF}" type="pres">
      <dgm:prSet presAssocID="{22A7AE17-F4A2-45C2-A237-37FEEA03337C}" presName="aNode" presStyleLbl="fgAcc1" presStyleIdx="1" presStyleCnt="2" custLinFactY="-99527" custLinFactNeighborX="-49046" custLinFactNeighborY="-100000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78231CF-B2F8-4918-8386-93C9E99C6A58}" type="pres">
      <dgm:prSet presAssocID="{22A7AE17-F4A2-45C2-A237-37FEEA03337C}" presName="aSpace" presStyleCnt="0"/>
      <dgm:spPr/>
    </dgm:pt>
  </dgm:ptLst>
  <dgm:cxnLst>
    <dgm:cxn modelId="{2E6C42A8-058B-4D63-9031-30B400166E2F}" type="presOf" srcId="{20ABD826-FC53-4814-B1BC-619E6205A0CF}" destId="{99DC3FEA-65E1-4EBE-8EF8-5640F461F4C6}" srcOrd="0" destOrd="0" presId="urn:microsoft.com/office/officeart/2005/8/layout/pyramid2"/>
    <dgm:cxn modelId="{11A857C4-DBBD-484F-AF32-751E6CED934E}" type="presOf" srcId="{6B959E90-BB29-4EFD-9072-3B901220AF26}" destId="{E62CE2F0-26DC-4693-9318-FCB43D2D46E5}" srcOrd="0" destOrd="0" presId="urn:microsoft.com/office/officeart/2005/8/layout/pyramid2"/>
    <dgm:cxn modelId="{92F52658-2E57-420F-9E06-ABB874E1D592}" type="presOf" srcId="{22A7AE17-F4A2-45C2-A237-37FEEA03337C}" destId="{E2E635D3-EDF0-4FD9-BAB5-7248471091CF}" srcOrd="0" destOrd="0" presId="urn:microsoft.com/office/officeart/2005/8/layout/pyramid2"/>
    <dgm:cxn modelId="{74A31515-83A4-425A-9308-4043B7B3334B}" srcId="{6B959E90-BB29-4EFD-9072-3B901220AF26}" destId="{22A7AE17-F4A2-45C2-A237-37FEEA03337C}" srcOrd="1" destOrd="0" parTransId="{07E46D0F-DE69-450A-AA3C-5D5BD8758E3F}" sibTransId="{B2A5A841-D4C0-484F-B6AD-7B59ACB5EBDE}"/>
    <dgm:cxn modelId="{7C12EE87-BCD8-4372-9945-5CEA61BFEE8D}" srcId="{6B959E90-BB29-4EFD-9072-3B901220AF26}" destId="{20ABD826-FC53-4814-B1BC-619E6205A0CF}" srcOrd="0" destOrd="0" parTransId="{07D3E3B2-F90F-4DB3-86C9-A5E48B32FA3E}" sibTransId="{C3DCE855-7C72-4F02-A68A-497573E2516A}"/>
    <dgm:cxn modelId="{43645E81-8228-4AE5-B2E1-3361EDF0AAD9}" type="presParOf" srcId="{E62CE2F0-26DC-4693-9318-FCB43D2D46E5}" destId="{37D03E76-AE13-42E4-A599-489B9C1F5569}" srcOrd="0" destOrd="0" presId="urn:microsoft.com/office/officeart/2005/8/layout/pyramid2"/>
    <dgm:cxn modelId="{59B9A50B-F2EB-4AD6-898D-05A6CB115CE6}" type="presParOf" srcId="{E62CE2F0-26DC-4693-9318-FCB43D2D46E5}" destId="{8421F6FE-A2D3-4E7E-897B-486677B87BC7}" srcOrd="1" destOrd="0" presId="urn:microsoft.com/office/officeart/2005/8/layout/pyramid2"/>
    <dgm:cxn modelId="{B984590D-9E65-4918-8090-C8F9E5F79947}" type="presParOf" srcId="{8421F6FE-A2D3-4E7E-897B-486677B87BC7}" destId="{99DC3FEA-65E1-4EBE-8EF8-5640F461F4C6}" srcOrd="0" destOrd="0" presId="urn:microsoft.com/office/officeart/2005/8/layout/pyramid2"/>
    <dgm:cxn modelId="{205EE745-C09A-4ADC-9473-A41B2271A8CA}" type="presParOf" srcId="{8421F6FE-A2D3-4E7E-897B-486677B87BC7}" destId="{B2EC16CE-15C9-4DC2-AA31-763D80CA0762}" srcOrd="1" destOrd="0" presId="urn:microsoft.com/office/officeart/2005/8/layout/pyramid2"/>
    <dgm:cxn modelId="{0A78675E-BEAF-47E5-AA77-9F27C01C39D8}" type="presParOf" srcId="{8421F6FE-A2D3-4E7E-897B-486677B87BC7}" destId="{E2E635D3-EDF0-4FD9-BAB5-7248471091CF}" srcOrd="2" destOrd="0" presId="urn:microsoft.com/office/officeart/2005/8/layout/pyramid2"/>
    <dgm:cxn modelId="{E44E8F0B-0C42-4A7C-B4EC-BC626DF8982D}" type="presParOf" srcId="{8421F6FE-A2D3-4E7E-897B-486677B87BC7}" destId="{778231CF-B2F8-4918-8386-93C9E99C6A58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E3EF6-7199-4DF6-9BD7-D85E77EDA106}">
      <dsp:nvSpPr>
        <dsp:cNvPr id="0" name=""/>
        <dsp:cNvSpPr/>
      </dsp:nvSpPr>
      <dsp:spPr>
        <a:xfrm>
          <a:off x="3145233" y="907"/>
          <a:ext cx="1449320" cy="1449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5400" kern="1200" smtClean="0"/>
            <a:t>ÖP</a:t>
          </a:r>
          <a:endParaRPr lang="sv-SE" sz="5400" kern="1200"/>
        </a:p>
      </dsp:txBody>
      <dsp:txXfrm>
        <a:off x="3357481" y="213155"/>
        <a:ext cx="1024824" cy="1024824"/>
      </dsp:txXfrm>
    </dsp:sp>
    <dsp:sp modelId="{724F5DAB-2111-4296-92AB-0B6C9EEDC66C}">
      <dsp:nvSpPr>
        <dsp:cNvPr id="0" name=""/>
        <dsp:cNvSpPr/>
      </dsp:nvSpPr>
      <dsp:spPr>
        <a:xfrm rot="2700000">
          <a:off x="4438810" y="1242012"/>
          <a:ext cx="384202" cy="489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200" kern="1200"/>
        </a:p>
      </dsp:txBody>
      <dsp:txXfrm>
        <a:off x="4455690" y="1299090"/>
        <a:ext cx="268941" cy="293487"/>
      </dsp:txXfrm>
    </dsp:sp>
    <dsp:sp modelId="{BA93FE6B-8AF6-480C-9F5E-24B372419BBC}">
      <dsp:nvSpPr>
        <dsp:cNvPr id="0" name=""/>
        <dsp:cNvSpPr/>
      </dsp:nvSpPr>
      <dsp:spPr>
        <a:xfrm>
          <a:off x="4682647" y="1538321"/>
          <a:ext cx="1449320" cy="1449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5400" kern="1200" smtClean="0"/>
            <a:t>DP</a:t>
          </a:r>
          <a:endParaRPr lang="sv-SE" sz="5400" kern="1200"/>
        </a:p>
      </dsp:txBody>
      <dsp:txXfrm>
        <a:off x="4894895" y="1750569"/>
        <a:ext cx="1024824" cy="1024824"/>
      </dsp:txXfrm>
    </dsp:sp>
    <dsp:sp modelId="{2529ADBA-E379-4BE5-84C6-D73C0B0FA5B9}">
      <dsp:nvSpPr>
        <dsp:cNvPr id="0" name=""/>
        <dsp:cNvSpPr/>
      </dsp:nvSpPr>
      <dsp:spPr>
        <a:xfrm rot="8100000">
          <a:off x="4454188" y="2779426"/>
          <a:ext cx="384202" cy="489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200" kern="1200"/>
        </a:p>
      </dsp:txBody>
      <dsp:txXfrm rot="10800000">
        <a:off x="4552569" y="2836504"/>
        <a:ext cx="268941" cy="293487"/>
      </dsp:txXfrm>
    </dsp:sp>
    <dsp:sp modelId="{4249AFC9-11D2-4390-94E9-C0DEE991E72C}">
      <dsp:nvSpPr>
        <dsp:cNvPr id="0" name=""/>
        <dsp:cNvSpPr/>
      </dsp:nvSpPr>
      <dsp:spPr>
        <a:xfrm>
          <a:off x="3145233" y="3075735"/>
          <a:ext cx="1449320" cy="1449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5400" kern="1200" smtClean="0"/>
            <a:t>BL</a:t>
          </a:r>
          <a:endParaRPr lang="sv-SE" sz="5400" kern="1200"/>
        </a:p>
      </dsp:txBody>
      <dsp:txXfrm>
        <a:off x="3357481" y="3287983"/>
        <a:ext cx="1024824" cy="1024824"/>
      </dsp:txXfrm>
    </dsp:sp>
    <dsp:sp modelId="{97FB4F11-6BD1-4C6F-88A1-4FB7A39CF3E8}">
      <dsp:nvSpPr>
        <dsp:cNvPr id="0" name=""/>
        <dsp:cNvSpPr/>
      </dsp:nvSpPr>
      <dsp:spPr>
        <a:xfrm rot="13500000">
          <a:off x="2916774" y="2794804"/>
          <a:ext cx="384202" cy="489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200" kern="1200"/>
        </a:p>
      </dsp:txBody>
      <dsp:txXfrm rot="10800000">
        <a:off x="3015155" y="2933384"/>
        <a:ext cx="268941" cy="293487"/>
      </dsp:txXfrm>
    </dsp:sp>
    <dsp:sp modelId="{2A0D11E6-DAE0-4A3D-A88B-06E9B74CA0EC}">
      <dsp:nvSpPr>
        <dsp:cNvPr id="0" name=""/>
        <dsp:cNvSpPr/>
      </dsp:nvSpPr>
      <dsp:spPr>
        <a:xfrm>
          <a:off x="1607819" y="1538321"/>
          <a:ext cx="1449320" cy="1449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5400" kern="1200" smtClean="0"/>
            <a:t>F</a:t>
          </a:r>
          <a:endParaRPr lang="sv-SE" sz="5400" kern="1200"/>
        </a:p>
      </dsp:txBody>
      <dsp:txXfrm>
        <a:off x="1820067" y="1750569"/>
        <a:ext cx="1024824" cy="1024824"/>
      </dsp:txXfrm>
    </dsp:sp>
    <dsp:sp modelId="{9BE61810-4586-47D0-BC44-116B0EBBB9C7}">
      <dsp:nvSpPr>
        <dsp:cNvPr id="0" name=""/>
        <dsp:cNvSpPr/>
      </dsp:nvSpPr>
      <dsp:spPr>
        <a:xfrm rot="18900000">
          <a:off x="2901396" y="1257390"/>
          <a:ext cx="384202" cy="489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200" kern="1200"/>
        </a:p>
      </dsp:txBody>
      <dsp:txXfrm>
        <a:off x="2918276" y="1395970"/>
        <a:ext cx="268941" cy="293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70FE6-5A92-4748-865C-E0388A630C6A}">
      <dsp:nvSpPr>
        <dsp:cNvPr id="0" name=""/>
        <dsp:cNvSpPr/>
      </dsp:nvSpPr>
      <dsp:spPr>
        <a:xfrm>
          <a:off x="580484" y="0"/>
          <a:ext cx="6578819" cy="4525963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0C8E1-EFF7-4C90-8BFC-FD127689104C}">
      <dsp:nvSpPr>
        <dsp:cNvPr id="0" name=""/>
        <dsp:cNvSpPr/>
      </dsp:nvSpPr>
      <dsp:spPr>
        <a:xfrm>
          <a:off x="4569" y="1357788"/>
          <a:ext cx="1830198" cy="1810385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kern="1200" dirty="0" smtClean="0"/>
            <a:t>Descriere</a:t>
          </a:r>
          <a:endParaRPr lang="sv-SE" sz="2100" kern="1200" dirty="0"/>
        </a:p>
      </dsp:txBody>
      <dsp:txXfrm>
        <a:off x="92945" y="1446164"/>
        <a:ext cx="1653446" cy="1633633"/>
      </dsp:txXfrm>
    </dsp:sp>
    <dsp:sp modelId="{4BF4CE10-C6A2-4042-AEBB-06F89F25CC5D}">
      <dsp:nvSpPr>
        <dsp:cNvPr id="0" name=""/>
        <dsp:cNvSpPr/>
      </dsp:nvSpPr>
      <dsp:spPr>
        <a:xfrm>
          <a:off x="1971386" y="1357788"/>
          <a:ext cx="1830198" cy="1810385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kern="1200" dirty="0" smtClean="0"/>
            <a:t>Analiză</a:t>
          </a:r>
          <a:endParaRPr lang="sv-SE" sz="2100" kern="1200" dirty="0"/>
        </a:p>
      </dsp:txBody>
      <dsp:txXfrm>
        <a:off x="2059762" y="1446164"/>
        <a:ext cx="1653446" cy="1633633"/>
      </dsp:txXfrm>
    </dsp:sp>
    <dsp:sp modelId="{00F96F6A-BCA8-406B-A977-8F2D1FDA0913}">
      <dsp:nvSpPr>
        <dsp:cNvPr id="0" name=""/>
        <dsp:cNvSpPr/>
      </dsp:nvSpPr>
      <dsp:spPr>
        <a:xfrm>
          <a:off x="3938202" y="1357788"/>
          <a:ext cx="1830198" cy="1810385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kern="1200" dirty="0" smtClean="0"/>
            <a:t>Recomandări</a:t>
          </a:r>
          <a:endParaRPr lang="sv-SE" sz="2100" kern="1200" dirty="0"/>
        </a:p>
      </dsp:txBody>
      <dsp:txXfrm>
        <a:off x="4026578" y="1446164"/>
        <a:ext cx="1653446" cy="1633633"/>
      </dsp:txXfrm>
    </dsp:sp>
    <dsp:sp modelId="{34F5BBC7-822E-4A7C-9139-FB0300FD677C}">
      <dsp:nvSpPr>
        <dsp:cNvPr id="0" name=""/>
        <dsp:cNvSpPr/>
      </dsp:nvSpPr>
      <dsp:spPr>
        <a:xfrm>
          <a:off x="5905019" y="1357788"/>
          <a:ext cx="1830198" cy="1810385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kern="1200" dirty="0" smtClean="0"/>
            <a:t>Decizie</a:t>
          </a:r>
          <a:endParaRPr lang="sv-SE" sz="2100" kern="1200" dirty="0"/>
        </a:p>
      </dsp:txBody>
      <dsp:txXfrm>
        <a:off x="5993395" y="1446164"/>
        <a:ext cx="1653446" cy="16336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03E76-AE13-42E4-A599-489B9C1F5569}">
      <dsp:nvSpPr>
        <dsp:cNvPr id="0" name=""/>
        <dsp:cNvSpPr/>
      </dsp:nvSpPr>
      <dsp:spPr>
        <a:xfrm>
          <a:off x="1267465" y="0"/>
          <a:ext cx="4525963" cy="4525963"/>
        </a:xfrm>
        <a:prstGeom prst="triangl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C3FEA-65E1-4EBE-8EF8-5640F461F4C6}">
      <dsp:nvSpPr>
        <dsp:cNvPr id="0" name=""/>
        <dsp:cNvSpPr/>
      </dsp:nvSpPr>
      <dsp:spPr>
        <a:xfrm>
          <a:off x="2087574" y="2836918"/>
          <a:ext cx="2941875" cy="1608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800" kern="1200" dirty="0" err="1" smtClean="0"/>
            <a:t>Invent</a:t>
          </a:r>
          <a:r>
            <a:rPr lang="ro-RO" sz="3800" kern="1200" dirty="0" smtClean="0"/>
            <a:t>ariere</a:t>
          </a:r>
          <a:endParaRPr lang="sv-SE" sz="3800" kern="1200" dirty="0"/>
        </a:p>
      </dsp:txBody>
      <dsp:txXfrm>
        <a:off x="2166111" y="2915455"/>
        <a:ext cx="2784801" cy="1451764"/>
      </dsp:txXfrm>
    </dsp:sp>
    <dsp:sp modelId="{E2E635D3-EDF0-4FD9-BAB5-7248471091CF}">
      <dsp:nvSpPr>
        <dsp:cNvPr id="0" name=""/>
        <dsp:cNvSpPr/>
      </dsp:nvSpPr>
      <dsp:spPr>
        <a:xfrm>
          <a:off x="2087574" y="460648"/>
          <a:ext cx="2941875" cy="1608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117090"/>
              <a:satOff val="42251"/>
              <a:lumOff val="334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3800" kern="1200" dirty="0" smtClean="0"/>
            <a:t>Descriere</a:t>
          </a:r>
          <a:endParaRPr lang="sv-SE" sz="3800" kern="1200" dirty="0"/>
        </a:p>
      </dsp:txBody>
      <dsp:txXfrm>
        <a:off x="2166111" y="539185"/>
        <a:ext cx="2784801" cy="1451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 - Där ideér blir verklighe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93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00775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04000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2" name="Platshållare för innehåll 2"/>
          <p:cNvSpPr>
            <a:spLocks noGrp="1"/>
          </p:cNvSpPr>
          <p:nvPr>
            <p:ph idx="1"/>
          </p:nvPr>
        </p:nvSpPr>
        <p:spPr>
          <a:xfrm>
            <a:off x="684212" y="1600200"/>
            <a:ext cx="3716476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13" name="Platshållare för innehåll 2"/>
          <p:cNvSpPr>
            <a:spLocks noGrp="1"/>
          </p:cNvSpPr>
          <p:nvPr>
            <p:ph idx="16"/>
          </p:nvPr>
        </p:nvSpPr>
        <p:spPr>
          <a:xfrm>
            <a:off x="4671736" y="1600200"/>
            <a:ext cx="3716476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16072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73840" y="1535113"/>
            <a:ext cx="3726848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0">
                <a:solidFill>
                  <a:srgbClr val="91919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71736" y="1535113"/>
            <a:ext cx="3716476" cy="639762"/>
          </a:xfrm>
          <a:prstGeom prst="rect">
            <a:avLst/>
          </a:prstGeom>
        </p:spPr>
        <p:txBody>
          <a:bodyPr lIns="0" rIns="0" bIns="0" anchor="b"/>
          <a:lstStyle>
            <a:lvl1pPr marL="0" indent="0">
              <a:buNone/>
              <a:defRPr sz="2000" b="0">
                <a:solidFill>
                  <a:srgbClr val="91919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12" name="Platshållare för sidfo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3" name="Platshållare för bild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7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04000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4" name="Platshållare för innehåll 2"/>
          <p:cNvSpPr>
            <a:spLocks noGrp="1"/>
          </p:cNvSpPr>
          <p:nvPr>
            <p:ph idx="16"/>
          </p:nvPr>
        </p:nvSpPr>
        <p:spPr>
          <a:xfrm>
            <a:off x="684212" y="2177927"/>
            <a:ext cx="3716476" cy="394823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15" name="Platshållare för innehåll 2"/>
          <p:cNvSpPr>
            <a:spLocks noGrp="1"/>
          </p:cNvSpPr>
          <p:nvPr>
            <p:ph idx="17"/>
          </p:nvPr>
        </p:nvSpPr>
        <p:spPr>
          <a:xfrm>
            <a:off x="4671736" y="2195512"/>
            <a:ext cx="3716476" cy="393065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778714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04000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8439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84900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69453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725" y="273050"/>
            <a:ext cx="2744788" cy="1162050"/>
          </a:xfrm>
          <a:prstGeom prst="rect">
            <a:avLst/>
          </a:prstGeom>
        </p:spPr>
        <p:txBody>
          <a:bodyPr lIns="0" tIns="0" bIns="0"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720725" y="1435100"/>
            <a:ext cx="2744788" cy="4691063"/>
          </a:xfrm>
          <a:prstGeom prst="rect">
            <a:avLst/>
          </a:prstGeom>
        </p:spPr>
        <p:txBody>
          <a:bodyPr lIns="0" tIns="0" bIns="0"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9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2" name="Platshållare för innehåll 2"/>
          <p:cNvSpPr>
            <a:spLocks noGrp="1"/>
          </p:cNvSpPr>
          <p:nvPr>
            <p:ph idx="1"/>
          </p:nvPr>
        </p:nvSpPr>
        <p:spPr>
          <a:xfrm>
            <a:off x="3825511" y="273051"/>
            <a:ext cx="4597764" cy="58531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938119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9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949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rt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1558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D8F9-4362-F644-829E-D23A3076407B}" type="datetimeFigureOut">
              <a:rPr lang="sv-SE" smtClean="0"/>
              <a:pPr/>
              <a:t>2018-04-19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8826C-39CB-6243-B1D9-98E3F9275B0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749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bild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8678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npassad layou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544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07125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39788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212" y="1600200"/>
            <a:ext cx="7739788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8502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rubrik + Profilbil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541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rubrik + Profilbil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761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rubrik + Profilbil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9778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rtrubrik + Profilbil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656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rubri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014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0" y="3012168"/>
            <a:ext cx="7772400" cy="70711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20000" y="3719286"/>
            <a:ext cx="7086600" cy="1752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677886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3549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39789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8" name="Platshållare för bild 13"/>
          <p:cNvSpPr>
            <a:spLocks noGrp="1"/>
          </p:cNvSpPr>
          <p:nvPr>
            <p:ph type="pic" sz="quarter" idx="10"/>
          </p:nvPr>
        </p:nvSpPr>
        <p:spPr>
          <a:xfrm>
            <a:off x="4753589" y="1600200"/>
            <a:ext cx="3670412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684212" y="1600201"/>
            <a:ext cx="3716476" cy="452596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3458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779588" y="6356350"/>
            <a:ext cx="1128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A424F550-763F-FF4A-AA9F-CFBBE384FF5D}" type="datetime1">
              <a:rPr lang="sv-SE"/>
              <a:pPr>
                <a:defRPr/>
              </a:pPr>
              <a:t>2018-04-19</a:t>
            </a:fld>
            <a:endParaRPr lang="sv-SE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93738" y="6356350"/>
            <a:ext cx="1085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908300" y="6356350"/>
            <a:ext cx="3613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sv-SE"/>
              <a:t>Sidfot</a:t>
            </a:r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91" r:id="rId4"/>
    <p:sldLayoutId id="2147483692" r:id="rId5"/>
    <p:sldLayoutId id="2147483693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94" r:id="rId16"/>
    <p:sldLayoutId id="2147483695" r:id="rId17"/>
    <p:sldLayoutId id="2147483696" r:id="rId18"/>
    <p:sldLayoutId id="2147483697" r:id="rId19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/>
          <a:ea typeface="ＭＳ Ｐゴシック" charset="0"/>
          <a:cs typeface="Georgia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Georgia"/>
          <a:ea typeface="ＭＳ Ｐゴシック" charset="0"/>
          <a:cs typeface="Georgia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charset="0"/>
          <a:cs typeface="Helvetica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Helvetica" charset="0"/>
          <a:cs typeface="Helvetica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Helvetica" charset="0"/>
          <a:cs typeface="Helvetica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Helvetica" charset="0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bild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300259"/>
          </a:xfrm>
          <a:prstGeom prst="rect">
            <a:avLst/>
          </a:prstGeom>
        </p:spPr>
      </p:pic>
      <p:sp>
        <p:nvSpPr>
          <p:cNvPr id="7" name="Rubrik 1"/>
          <p:cNvSpPr txBox="1">
            <a:spLocks/>
          </p:cNvSpPr>
          <p:nvPr/>
        </p:nvSpPr>
        <p:spPr>
          <a:xfrm>
            <a:off x="467544" y="4653136"/>
            <a:ext cx="4104456" cy="504056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l"/>
            <a:r>
              <a:rPr lang="ro-RO" sz="4000" b="1" baseline="30000" dirty="0" smtClean="0">
                <a:latin typeface="Arial"/>
                <a:cs typeface="Arial"/>
              </a:rPr>
              <a:t>Despre </a:t>
            </a:r>
            <a:r>
              <a:rPr lang="sv-SE" sz="4000" b="1" baseline="30000" dirty="0" smtClean="0">
                <a:latin typeface="Arial"/>
                <a:cs typeface="Arial"/>
              </a:rPr>
              <a:t>Linköping</a:t>
            </a:r>
            <a:endParaRPr lang="sv-SE" b="1" dirty="0" smtClean="0">
              <a:latin typeface="Arial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sv-SE" sz="1400" dirty="0" smtClean="0">
                <a:latin typeface="Arial"/>
                <a:cs typeface="Arial"/>
              </a:rPr>
              <a:t> •  152 </a:t>
            </a:r>
            <a:r>
              <a:rPr lang="sv-SE" sz="1400" dirty="0">
                <a:latin typeface="Arial"/>
                <a:cs typeface="Arial"/>
              </a:rPr>
              <a:t>000 </a:t>
            </a:r>
            <a:r>
              <a:rPr lang="ro-RO" sz="1400" dirty="0" smtClean="0">
                <a:latin typeface="Arial"/>
                <a:cs typeface="Arial"/>
              </a:rPr>
              <a:t>locuitori </a:t>
            </a:r>
            <a:r>
              <a:rPr lang="sv-SE" sz="1400" dirty="0">
                <a:latin typeface="Arial"/>
                <a:cs typeface="Arial"/>
              </a:rPr>
              <a:t>– </a:t>
            </a:r>
            <a:r>
              <a:rPr lang="ro-RO" sz="1400" dirty="0" smtClean="0">
                <a:latin typeface="Arial"/>
                <a:cs typeface="Arial"/>
              </a:rPr>
              <a:t>al cincelea oraș al țării</a:t>
            </a:r>
            <a:endParaRPr lang="sv-SE" sz="1400" dirty="0">
              <a:latin typeface="Arial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sv-SE" sz="1400" dirty="0">
                <a:latin typeface="Arial"/>
                <a:cs typeface="Arial"/>
              </a:rPr>
              <a:t> • </a:t>
            </a:r>
            <a:r>
              <a:rPr lang="sv-SE" sz="1400" dirty="0" smtClean="0">
                <a:latin typeface="Arial"/>
                <a:cs typeface="Arial"/>
              </a:rPr>
              <a:t> </a:t>
            </a:r>
            <a:r>
              <a:rPr lang="ro-RO" sz="1400" dirty="0" smtClean="0">
                <a:latin typeface="Arial"/>
                <a:cs typeface="Arial"/>
              </a:rPr>
              <a:t>Vârstă medie scăzută </a:t>
            </a:r>
            <a:r>
              <a:rPr lang="sv-SE" sz="1400" dirty="0" smtClean="0">
                <a:latin typeface="Arial"/>
                <a:cs typeface="Arial"/>
              </a:rPr>
              <a:t>– 39 </a:t>
            </a:r>
            <a:r>
              <a:rPr lang="ro-RO" sz="1400" dirty="0" smtClean="0">
                <a:latin typeface="Arial"/>
                <a:cs typeface="Arial"/>
              </a:rPr>
              <a:t>ani</a:t>
            </a:r>
            <a:endParaRPr lang="sv-SE" sz="1400" dirty="0">
              <a:latin typeface="Arial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sv-SE" sz="1400" dirty="0">
                <a:latin typeface="Arial"/>
                <a:cs typeface="Arial"/>
              </a:rPr>
              <a:t> • </a:t>
            </a:r>
            <a:r>
              <a:rPr lang="sv-SE" sz="1400" dirty="0" smtClean="0">
                <a:latin typeface="Arial"/>
                <a:cs typeface="Arial"/>
              </a:rPr>
              <a:t> 34 procent</a:t>
            </a:r>
            <a:r>
              <a:rPr lang="ro-RO" sz="1400" dirty="0" smtClean="0">
                <a:latin typeface="Arial"/>
                <a:cs typeface="Arial"/>
              </a:rPr>
              <a:t>e</a:t>
            </a:r>
            <a:r>
              <a:rPr lang="sv-SE" sz="1400" dirty="0" smtClean="0">
                <a:latin typeface="Arial"/>
                <a:cs typeface="Arial"/>
              </a:rPr>
              <a:t> </a:t>
            </a:r>
            <a:r>
              <a:rPr lang="ro-RO" sz="1400" dirty="0" smtClean="0">
                <a:latin typeface="Arial"/>
                <a:cs typeface="Arial"/>
              </a:rPr>
              <a:t>au studii universitare</a:t>
            </a:r>
            <a:endParaRPr lang="sv-SE" sz="1400" dirty="0">
              <a:latin typeface="Arial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sv-SE" sz="1400" dirty="0">
                <a:latin typeface="Arial"/>
                <a:cs typeface="Arial"/>
              </a:rPr>
              <a:t> • </a:t>
            </a:r>
            <a:r>
              <a:rPr lang="sv-SE" sz="1400" dirty="0" smtClean="0">
                <a:latin typeface="Arial"/>
                <a:cs typeface="Arial"/>
              </a:rPr>
              <a:t> </a:t>
            </a:r>
            <a:r>
              <a:rPr lang="sv-SE" sz="1400" dirty="0" err="1" smtClean="0">
                <a:latin typeface="Arial"/>
                <a:cs typeface="Arial"/>
              </a:rPr>
              <a:t>Universit</a:t>
            </a:r>
            <a:r>
              <a:rPr lang="ro-RO" sz="1400" dirty="0" smtClean="0">
                <a:latin typeface="Arial"/>
                <a:cs typeface="Arial"/>
              </a:rPr>
              <a:t>ate</a:t>
            </a:r>
            <a:endParaRPr lang="sv-SE" sz="1400" dirty="0">
              <a:latin typeface="Arial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sv-SE" sz="1400" dirty="0">
                <a:latin typeface="Arial"/>
                <a:cs typeface="Arial"/>
              </a:rPr>
              <a:t> • </a:t>
            </a:r>
            <a:r>
              <a:rPr lang="sv-SE" sz="1400" dirty="0" smtClean="0">
                <a:latin typeface="Arial"/>
                <a:cs typeface="Arial"/>
              </a:rPr>
              <a:t> </a:t>
            </a:r>
            <a:r>
              <a:rPr lang="ro-RO" sz="1400" dirty="0" smtClean="0">
                <a:latin typeface="Arial"/>
                <a:cs typeface="Arial"/>
              </a:rPr>
              <a:t>Spital universitar</a:t>
            </a:r>
            <a:endParaRPr lang="sv-SE" sz="1400" dirty="0">
              <a:latin typeface="Arial"/>
              <a:cs typeface="Arial"/>
            </a:endParaRPr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4644008" y="5273824"/>
            <a:ext cx="4104456" cy="1107504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sv-SE" sz="1400" dirty="0" smtClean="0">
                <a:latin typeface="Arial"/>
                <a:cs typeface="Arial"/>
              </a:rPr>
              <a:t> •  </a:t>
            </a:r>
            <a:r>
              <a:rPr lang="ro-RO" sz="1400" dirty="0">
                <a:latin typeface="Arial"/>
                <a:cs typeface="Arial"/>
              </a:rPr>
              <a:t>N</a:t>
            </a:r>
            <a:r>
              <a:rPr lang="ro-RO" sz="1400" dirty="0" smtClean="0">
                <a:latin typeface="Arial"/>
                <a:cs typeface="Arial"/>
              </a:rPr>
              <a:t>od regională pentru navetiști</a:t>
            </a:r>
            <a:endParaRPr lang="sv-SE" sz="1400" dirty="0" smtClean="0">
              <a:latin typeface="Arial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sv-SE" sz="1400" dirty="0" smtClean="0">
                <a:latin typeface="Arial"/>
                <a:cs typeface="Arial"/>
              </a:rPr>
              <a:t> •  </a:t>
            </a:r>
            <a:r>
              <a:rPr lang="ro-RO" sz="1400" dirty="0" smtClean="0">
                <a:latin typeface="Arial"/>
                <a:cs typeface="Arial"/>
              </a:rPr>
              <a:t>Cel mai mic impozit din </a:t>
            </a:r>
            <a:r>
              <a:rPr lang="sv-SE" sz="1400" dirty="0" smtClean="0">
                <a:latin typeface="Arial"/>
                <a:cs typeface="Arial"/>
              </a:rPr>
              <a:t>regi</a:t>
            </a:r>
            <a:r>
              <a:rPr lang="ro-RO" sz="1400" dirty="0" smtClean="0">
                <a:latin typeface="Arial"/>
                <a:cs typeface="Arial"/>
              </a:rPr>
              <a:t>une</a:t>
            </a:r>
            <a:endParaRPr lang="sv-SE" sz="1400" dirty="0" smtClean="0">
              <a:latin typeface="Arial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sv-SE" sz="1400" dirty="0" smtClean="0">
                <a:latin typeface="Arial"/>
                <a:cs typeface="Arial"/>
              </a:rPr>
              <a:t> </a:t>
            </a:r>
            <a:r>
              <a:rPr lang="sv-SE" sz="1400" dirty="0">
                <a:latin typeface="Arial"/>
                <a:cs typeface="Arial"/>
              </a:rPr>
              <a:t>• </a:t>
            </a:r>
            <a:r>
              <a:rPr lang="sv-SE" sz="1400" dirty="0" smtClean="0">
                <a:latin typeface="Arial"/>
                <a:cs typeface="Arial"/>
              </a:rPr>
              <a:t> </a:t>
            </a:r>
            <a:r>
              <a:rPr lang="ro-RO" sz="1400" dirty="0" smtClean="0">
                <a:latin typeface="Arial"/>
                <a:cs typeface="Arial"/>
              </a:rPr>
              <a:t>Centru de regiune</a:t>
            </a:r>
            <a:endParaRPr lang="sv-SE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682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9712" y="383495"/>
            <a:ext cx="6444288" cy="1143000"/>
          </a:xfrm>
        </p:spPr>
        <p:txBody>
          <a:bodyPr/>
          <a:lstStyle/>
          <a:p>
            <a:r>
              <a:rPr lang="ro-RO" dirty="0" smtClean="0"/>
              <a:t>Rolul expertului </a:t>
            </a:r>
            <a:r>
              <a:rPr lang="ro-RO" dirty="0"/>
              <a:t>orașului în </a:t>
            </a:r>
            <a:r>
              <a:rPr lang="ro-RO" dirty="0" smtClean="0"/>
              <a:t>patrimoniu </a:t>
            </a:r>
            <a:r>
              <a:rPr lang="sv-SE" dirty="0" smtClean="0"/>
              <a:t>(stadsantikvarie)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9712" y="1600200"/>
            <a:ext cx="6444288" cy="4525963"/>
          </a:xfrm>
        </p:spPr>
        <p:txBody>
          <a:bodyPr/>
          <a:lstStyle/>
          <a:p>
            <a:r>
              <a:rPr lang="ro-RO" sz="2000" dirty="0" smtClean="0"/>
              <a:t>Expert</a:t>
            </a:r>
            <a:r>
              <a:rPr lang="sv-SE" sz="2000" dirty="0" smtClean="0"/>
              <a:t> </a:t>
            </a:r>
            <a:r>
              <a:rPr lang="ro-RO" sz="2000" dirty="0" smtClean="0"/>
              <a:t>în ambient cultural</a:t>
            </a:r>
            <a:endParaRPr lang="sv-SE" sz="2000" dirty="0" smtClean="0"/>
          </a:p>
          <a:p>
            <a:r>
              <a:rPr lang="sv-SE" sz="2000" dirty="0" smtClean="0"/>
              <a:t>R</a:t>
            </a:r>
            <a:r>
              <a:rPr lang="ro-RO" sz="2000" dirty="0" smtClean="0"/>
              <a:t>ă</a:t>
            </a:r>
            <a:r>
              <a:rPr lang="sv-SE" sz="2000" dirty="0" err="1" smtClean="0"/>
              <a:t>spundere</a:t>
            </a:r>
            <a:r>
              <a:rPr lang="sv-SE" sz="2000" dirty="0" smtClean="0"/>
              <a:t> </a:t>
            </a:r>
            <a:r>
              <a:rPr lang="ro-RO" sz="2000" dirty="0" smtClean="0"/>
              <a:t>în probleme strategice </a:t>
            </a:r>
          </a:p>
          <a:p>
            <a:r>
              <a:rPr lang="sv-SE" sz="2000" dirty="0" smtClean="0"/>
              <a:t>Resurs</a:t>
            </a:r>
            <a:r>
              <a:rPr lang="ro-RO" sz="2000" dirty="0" smtClean="0"/>
              <a:t>ă în planificarea teritoriului, planuri de detaliu, administrarea și dezvoltarea spațiilor publice și a propietăților comunale </a:t>
            </a:r>
          </a:p>
          <a:p>
            <a:r>
              <a:rPr lang="ro-RO" sz="2000" dirty="0" smtClean="0"/>
              <a:t>Sfaturi și </a:t>
            </a:r>
            <a:r>
              <a:rPr lang="sv-SE" sz="2000" dirty="0" err="1" smtClean="0"/>
              <a:t>instan</a:t>
            </a:r>
            <a:r>
              <a:rPr lang="ro-RO" sz="2000" dirty="0" smtClean="0"/>
              <a:t>ță de decizie</a:t>
            </a:r>
            <a:r>
              <a:rPr lang="sv-SE" sz="2000" dirty="0" smtClean="0"/>
              <a:t> </a:t>
            </a:r>
            <a:r>
              <a:rPr lang="ro-RO" sz="2000" dirty="0" smtClean="0"/>
              <a:t>pentru permise de construcții</a:t>
            </a:r>
            <a:endParaRPr lang="sv-SE" sz="2000" dirty="0"/>
          </a:p>
          <a:p>
            <a:r>
              <a:rPr lang="ro-RO" sz="2000" dirty="0" smtClean="0"/>
              <a:t>Sprijin și sfat pentru autorități comunale, politicieni, propietari, cetățeni </a:t>
            </a:r>
          </a:p>
          <a:p>
            <a:r>
              <a:rPr lang="ro-RO" sz="2000" dirty="0" smtClean="0"/>
              <a:t>Documentare</a:t>
            </a:r>
            <a:endParaRPr lang="sv-SE" sz="2000" dirty="0" smtClean="0"/>
          </a:p>
          <a:p>
            <a:r>
              <a:rPr lang="ro-RO" sz="2000" dirty="0" smtClean="0"/>
              <a:t>Comunicare și propagare de informații</a:t>
            </a:r>
            <a:endParaRPr lang="sv-SE" sz="2000" dirty="0" smtClean="0"/>
          </a:p>
          <a:p>
            <a:r>
              <a:rPr lang="ro-RO" sz="2000" dirty="0" smtClean="0"/>
              <a:t>Contact cu autorități în domeniu</a:t>
            </a:r>
            <a:endParaRPr lang="sv-SE" sz="2000" dirty="0" smtClean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6" y="5446814"/>
            <a:ext cx="1411186" cy="1411186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1442"/>
            <a:ext cx="1411186" cy="133737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4077072"/>
            <a:ext cx="1411189" cy="141118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1"/>
            <a:ext cx="1411189" cy="141118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256"/>
            <a:ext cx="1411186" cy="14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55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970895" y="383495"/>
            <a:ext cx="7165698" cy="1143000"/>
          </a:xfrm>
        </p:spPr>
        <p:txBody>
          <a:bodyPr/>
          <a:lstStyle/>
          <a:p>
            <a:r>
              <a:rPr lang="ro-RO" dirty="0" smtClean="0"/>
              <a:t>Patrimoniul în planificare și construcții</a:t>
            </a:r>
            <a:endParaRPr lang="ro-RO" dirty="0"/>
          </a:p>
        </p:txBody>
      </p:sp>
      <p:graphicFrame>
        <p:nvGraphicFramePr>
          <p:cNvPr id="9" name="Platshållare för innehåll 8"/>
          <p:cNvGraphicFramePr>
            <a:graphicFrameLocks noGrp="1"/>
          </p:cNvGraphicFramePr>
          <p:nvPr>
            <p:ph idx="1"/>
            <p:extLst/>
          </p:nvPr>
        </p:nvGraphicFramePr>
        <p:xfrm>
          <a:off x="684212" y="1526495"/>
          <a:ext cx="773978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Hem 6">
            <a:hlinkClick r:id="" action="ppaction://noaction" highlightClick="1"/>
          </p:cNvPr>
          <p:cNvSpPr/>
          <p:nvPr/>
        </p:nvSpPr>
        <p:spPr>
          <a:xfrm>
            <a:off x="2627784" y="3474439"/>
            <a:ext cx="720000" cy="57606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/>
          <p:cNvSpPr txBox="1"/>
          <p:nvPr/>
        </p:nvSpPr>
        <p:spPr>
          <a:xfrm>
            <a:off x="497041" y="3404172"/>
            <a:ext cx="1133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latin typeface="Arial"/>
                <a:cs typeface="Arial"/>
              </a:rPr>
              <a:t>Sfaturi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 err="1" smtClean="0">
                <a:latin typeface="Arial"/>
                <a:cs typeface="Arial"/>
              </a:rPr>
              <a:t>și</a:t>
            </a:r>
            <a:endParaRPr lang="sv-SE" dirty="0">
              <a:latin typeface="Arial"/>
              <a:cs typeface="Arial"/>
            </a:endParaRPr>
          </a:p>
          <a:p>
            <a:r>
              <a:rPr lang="sv-SE" dirty="0" err="1" smtClean="0">
                <a:latin typeface="Arial"/>
                <a:cs typeface="Arial"/>
              </a:rPr>
              <a:t>Informații</a:t>
            </a:r>
            <a:endParaRPr lang="sv-SE" dirty="0" smtClean="0">
              <a:latin typeface="Arial"/>
              <a:cs typeface="Arial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6982349" y="3542671"/>
            <a:ext cx="180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latin typeface="Arial"/>
                <a:cs typeface="Arial"/>
              </a:rPr>
              <a:t>Protejare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 err="1" smtClean="0">
                <a:latin typeface="Arial"/>
                <a:cs typeface="Arial"/>
              </a:rPr>
              <a:t>legală</a:t>
            </a:r>
            <a:endParaRPr lang="sv-SE" dirty="0" smtClean="0">
              <a:latin typeface="Arial"/>
              <a:cs typeface="Arial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3993334" y="615688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Arial"/>
                <a:cs typeface="Arial"/>
              </a:rPr>
              <a:t>operativ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3967686" y="1052736"/>
            <a:ext cx="105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latin typeface="Arial"/>
                <a:cs typeface="Arial"/>
              </a:rPr>
              <a:t>strategic</a:t>
            </a:r>
            <a:endParaRPr lang="sv-SE" dirty="0" smtClean="0"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3832037" y="3441090"/>
            <a:ext cx="15075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 err="1" smtClean="0">
                <a:latin typeface="Arial"/>
                <a:cs typeface="Arial"/>
              </a:rPr>
              <a:t>Serviciu</a:t>
            </a:r>
            <a:r>
              <a:rPr lang="sv-SE" sz="1600" dirty="0" smtClean="0">
                <a:latin typeface="Arial"/>
                <a:cs typeface="Arial"/>
              </a:rPr>
              <a:t> public </a:t>
            </a:r>
          </a:p>
          <a:p>
            <a:pPr algn="ctr"/>
            <a:r>
              <a:rPr lang="sv-SE" sz="1600" dirty="0" err="1" smtClean="0">
                <a:latin typeface="Arial"/>
                <a:cs typeface="Arial"/>
              </a:rPr>
              <a:t>și</a:t>
            </a:r>
            <a:r>
              <a:rPr lang="sv-SE" sz="1600" dirty="0" smtClean="0">
                <a:latin typeface="Arial"/>
                <a:cs typeface="Arial"/>
              </a:rPr>
              <a:t> </a:t>
            </a:r>
            <a:r>
              <a:rPr lang="sv-SE" sz="1600" dirty="0" err="1" smtClean="0">
                <a:latin typeface="Arial"/>
                <a:cs typeface="Arial"/>
              </a:rPr>
              <a:t>politic</a:t>
            </a:r>
            <a:endParaRPr lang="sv-SE" sz="1600" dirty="0" smtClean="0">
              <a:latin typeface="Arial"/>
              <a:cs typeface="Arial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4307522" y="257013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Arial"/>
                <a:cs typeface="Arial"/>
              </a:rPr>
              <a:t>KF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5788503" y="408742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Arial"/>
                <a:cs typeface="Arial"/>
              </a:rPr>
              <a:t>SBN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4204930" y="55892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Arial"/>
                <a:cs typeface="Arial"/>
              </a:rPr>
              <a:t>BMN</a:t>
            </a:r>
          </a:p>
        </p:txBody>
      </p:sp>
    </p:spTree>
    <p:extLst>
      <p:ext uri="{BB962C8B-B14F-4D97-AF65-F5344CB8AC3E}">
        <p14:creationId xmlns:p14="http://schemas.microsoft.com/office/powerpoint/2010/main" val="1485185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970895" y="383495"/>
            <a:ext cx="7165698" cy="1143000"/>
          </a:xfrm>
        </p:spPr>
        <p:txBody>
          <a:bodyPr/>
          <a:lstStyle/>
          <a:p>
            <a:r>
              <a:rPr lang="ro-RO" dirty="0" smtClean="0"/>
              <a:t>Pași în evaluarea patrimoniului</a:t>
            </a:r>
            <a:endParaRPr lang="sv-SE" dirty="0"/>
          </a:p>
        </p:txBody>
      </p:sp>
      <p:graphicFrame>
        <p:nvGraphicFramePr>
          <p:cNvPr id="6" name="Platshållare för innehåll 5"/>
          <p:cNvGraphicFramePr>
            <a:graphicFrameLocks noGrp="1"/>
          </p:cNvGraphicFramePr>
          <p:nvPr>
            <p:ph idx="1"/>
            <p:extLst/>
          </p:nvPr>
        </p:nvGraphicFramePr>
        <p:xfrm>
          <a:off x="684212" y="1600200"/>
          <a:ext cx="773978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ruta 1"/>
          <p:cNvSpPr txBox="1"/>
          <p:nvPr/>
        </p:nvSpPr>
        <p:spPr>
          <a:xfrm>
            <a:off x="6588224" y="4797152"/>
            <a:ext cx="1480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>
                <a:latin typeface="Arial"/>
                <a:cs typeface="Arial"/>
              </a:rPr>
              <a:t>politicieni</a:t>
            </a:r>
          </a:p>
          <a:p>
            <a:r>
              <a:rPr lang="ro-RO" dirty="0" smtClean="0">
                <a:latin typeface="Arial"/>
                <a:cs typeface="Arial"/>
              </a:rPr>
              <a:t>și funcționari</a:t>
            </a:r>
          </a:p>
        </p:txBody>
      </p:sp>
    </p:spTree>
    <p:extLst>
      <p:ext uri="{BB962C8B-B14F-4D97-AF65-F5344CB8AC3E}">
        <p14:creationId xmlns:p14="http://schemas.microsoft.com/office/powerpoint/2010/main" val="3769417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970895" y="383495"/>
            <a:ext cx="7165698" cy="1143000"/>
          </a:xfrm>
        </p:spPr>
        <p:txBody>
          <a:bodyPr/>
          <a:lstStyle/>
          <a:p>
            <a:r>
              <a:rPr lang="ro-RO" dirty="0" smtClean="0"/>
              <a:t>Condiții în</a:t>
            </a:r>
            <a:r>
              <a:rPr lang="sv-SE" dirty="0" smtClean="0"/>
              <a:t> </a:t>
            </a:r>
            <a:r>
              <a:rPr lang="ro-RO" dirty="0" smtClean="0"/>
              <a:t>evaluarea patrimoniului</a:t>
            </a:r>
            <a:endParaRPr lang="sv-SE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/>
          </p:nvPr>
        </p:nvGraphicFramePr>
        <p:xfrm>
          <a:off x="684212" y="1600200"/>
          <a:ext cx="773978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3009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970895" y="383495"/>
            <a:ext cx="7165698" cy="1143000"/>
          </a:xfrm>
        </p:spPr>
        <p:txBody>
          <a:bodyPr/>
          <a:lstStyle/>
          <a:p>
            <a:r>
              <a:rPr lang="ro-RO" dirty="0" smtClean="0"/>
              <a:t>Nivele de inventariere</a:t>
            </a:r>
            <a:endParaRPr lang="sv-SE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61" y="2607311"/>
            <a:ext cx="3428835" cy="3428835"/>
          </a:xfr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75" y="1846884"/>
            <a:ext cx="2245732" cy="2245732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79" y="1268760"/>
            <a:ext cx="1147851" cy="1147851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827584" y="6115225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>
                <a:latin typeface="Arial"/>
                <a:cs typeface="Arial"/>
              </a:rPr>
              <a:t>Zone</a:t>
            </a:r>
            <a:endParaRPr lang="sv-SE" dirty="0" smtClean="0">
              <a:latin typeface="Arial"/>
              <a:cs typeface="Arial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4700145" y="4125291"/>
            <a:ext cx="135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>
                <a:latin typeface="Arial"/>
                <a:cs typeface="Arial"/>
              </a:rPr>
              <a:t>Ansambluri</a:t>
            </a:r>
            <a:endParaRPr lang="sv-SE" dirty="0" smtClean="0">
              <a:latin typeface="Arial"/>
              <a:cs typeface="Arial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7116570" y="2564904"/>
            <a:ext cx="127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>
                <a:latin typeface="Arial"/>
                <a:cs typeface="Arial"/>
              </a:rPr>
              <a:t>Construcții</a:t>
            </a:r>
            <a:endParaRPr lang="sv-SE" dirty="0" smtClean="0">
              <a:latin typeface="Arial"/>
              <a:cs typeface="Arial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596055" y="1044720"/>
            <a:ext cx="338554" cy="11903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o-RO" sz="10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Cunoaștere/calitate</a:t>
            </a:r>
            <a:endParaRPr lang="sv-SE" sz="1000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7790792" y="5799870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0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resurse</a:t>
            </a:r>
            <a:endParaRPr lang="sv-SE" sz="1000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4" name="Rak pil 3"/>
          <p:cNvCxnSpPr/>
          <p:nvPr/>
        </p:nvCxnSpPr>
        <p:spPr>
          <a:xfrm flipV="1">
            <a:off x="930561" y="1044720"/>
            <a:ext cx="0" cy="13718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ak pil 13"/>
          <p:cNvCxnSpPr/>
          <p:nvPr/>
        </p:nvCxnSpPr>
        <p:spPr>
          <a:xfrm>
            <a:off x="4499992" y="6036146"/>
            <a:ext cx="38164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997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Platshållare för bildnumm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E58B9D-8749-404D-B107-F844BAE31CFA}" type="slidenum">
              <a:rPr lang="sv-SE" altLang="sv-SE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/>
              <a:t>15</a:t>
            </a:fld>
            <a:endParaRPr lang="sv-SE" altLang="sv-SE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27" y="0"/>
            <a:ext cx="48355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ruta 1"/>
          <p:cNvSpPr txBox="1"/>
          <p:nvPr/>
        </p:nvSpPr>
        <p:spPr>
          <a:xfrm>
            <a:off x="5148064" y="764704"/>
            <a:ext cx="3275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Arial"/>
                <a:cs typeface="Arial"/>
              </a:rPr>
              <a:t>22 </a:t>
            </a:r>
            <a:r>
              <a:rPr lang="ro-RO" dirty="0" smtClean="0">
                <a:latin typeface="Arial"/>
                <a:cs typeface="Arial"/>
              </a:rPr>
              <a:t>zone de interes național</a:t>
            </a:r>
            <a:endParaRPr lang="sv-SE" dirty="0" smtClean="0">
              <a:latin typeface="Arial"/>
              <a:cs typeface="Arial"/>
            </a:endParaRPr>
          </a:p>
          <a:p>
            <a:r>
              <a:rPr lang="sv-SE" dirty="0" smtClean="0">
                <a:latin typeface="Arial"/>
                <a:cs typeface="Arial"/>
              </a:rPr>
              <a:t>24 </a:t>
            </a:r>
            <a:r>
              <a:rPr lang="ro-RO" dirty="0" smtClean="0">
                <a:latin typeface="Arial"/>
                <a:cs typeface="Arial"/>
              </a:rPr>
              <a:t>monumente istorice</a:t>
            </a:r>
            <a:endParaRPr lang="sv-SE" dirty="0" smtClean="0">
              <a:latin typeface="Arial"/>
              <a:cs typeface="Arial"/>
            </a:endParaRPr>
          </a:p>
          <a:p>
            <a:r>
              <a:rPr lang="sv-SE" dirty="0" smtClean="0">
                <a:latin typeface="Arial"/>
                <a:cs typeface="Arial"/>
              </a:rPr>
              <a:t>  4 </a:t>
            </a:r>
            <a:r>
              <a:rPr lang="ro-RO" dirty="0" smtClean="0">
                <a:latin typeface="Arial"/>
                <a:cs typeface="Arial"/>
              </a:rPr>
              <a:t>monumente istorice de stat</a:t>
            </a:r>
            <a:endParaRPr lang="sv-SE" dirty="0" smtClean="0">
              <a:latin typeface="Arial"/>
              <a:cs typeface="Arial"/>
            </a:endParaRPr>
          </a:p>
          <a:p>
            <a:r>
              <a:rPr lang="sv-SE" dirty="0" smtClean="0">
                <a:latin typeface="Arial"/>
                <a:cs typeface="Arial"/>
              </a:rPr>
              <a:t> 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04864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5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Platshållare för bildnumm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E58B9D-8749-404D-B107-F844BAE31CFA}" type="slidenum">
              <a:rPr lang="sv-SE" altLang="sv-SE">
                <a:solidFill>
                  <a:srgbClr val="898989"/>
                </a:solidFill>
                <a:latin typeface="Arial" panose="020B0604020202020204" pitchFamily="34" charset="0"/>
              </a:rPr>
              <a:pPr eaLnBrk="1" hangingPunct="1"/>
              <a:t>16</a:t>
            </a:fld>
            <a:endParaRPr lang="sv-SE" altLang="sv-SE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5209764" y="764704"/>
            <a:ext cx="2967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latin typeface="Arial"/>
                <a:cs typeface="Arial"/>
              </a:rPr>
              <a:t>8</a:t>
            </a:r>
            <a:r>
              <a:rPr lang="ro-RO" dirty="0" smtClean="0">
                <a:latin typeface="Arial"/>
                <a:cs typeface="Arial"/>
              </a:rPr>
              <a:t>9 zone de interes regional</a:t>
            </a:r>
            <a:endParaRPr lang="sv-SE" dirty="0" smtClean="0">
              <a:latin typeface="Arial"/>
              <a:cs typeface="Arial"/>
            </a:endParaRPr>
          </a:p>
          <a:p>
            <a:r>
              <a:rPr lang="ro-RO" dirty="0" smtClean="0">
                <a:latin typeface="Arial"/>
                <a:cs typeface="Arial"/>
              </a:rPr>
              <a:t>27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ro-RO" dirty="0" smtClean="0">
                <a:latin typeface="Arial"/>
                <a:cs typeface="Arial"/>
              </a:rPr>
              <a:t>obiective</a:t>
            </a:r>
            <a:endParaRPr lang="sv-SE" dirty="0" smtClean="0">
              <a:latin typeface="Arial"/>
              <a:cs typeface="Arial"/>
            </a:endParaRPr>
          </a:p>
          <a:p>
            <a:r>
              <a:rPr lang="sv-SE" dirty="0" smtClean="0">
                <a:latin typeface="Arial"/>
                <a:cs typeface="Arial"/>
              </a:rPr>
              <a:t>  1 re</a:t>
            </a:r>
            <a:r>
              <a:rPr lang="ro-RO" dirty="0" smtClean="0">
                <a:latin typeface="Arial"/>
                <a:cs typeface="Arial"/>
              </a:rPr>
              <a:t>z</a:t>
            </a:r>
            <a:r>
              <a:rPr lang="sv-SE" dirty="0" err="1" smtClean="0">
                <a:latin typeface="Arial"/>
                <a:cs typeface="Arial"/>
              </a:rPr>
              <a:t>ervat</a:t>
            </a:r>
            <a:r>
              <a:rPr lang="ro-RO" dirty="0" smtClean="0">
                <a:latin typeface="Arial"/>
                <a:cs typeface="Arial"/>
              </a:rPr>
              <a:t> cultural</a:t>
            </a:r>
            <a:endParaRPr lang="sv-SE" dirty="0" smtClean="0">
              <a:latin typeface="Arial"/>
              <a:cs typeface="Arial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"/>
          <a:stretch/>
        </p:blipFill>
        <p:spPr>
          <a:xfrm>
            <a:off x="-81324" y="864531"/>
            <a:ext cx="5174932" cy="600394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r="2729"/>
          <a:stretch/>
        </p:blipFill>
        <p:spPr>
          <a:xfrm>
            <a:off x="-118472" y="-23591"/>
            <a:ext cx="5203132" cy="622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04864"/>
            <a:ext cx="3551003" cy="35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54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970895" y="383495"/>
            <a:ext cx="7165698" cy="1143000"/>
          </a:xfrm>
        </p:spPr>
        <p:txBody>
          <a:bodyPr/>
          <a:lstStyle/>
          <a:p>
            <a:r>
              <a:rPr lang="ro-RO" dirty="0" smtClean="0"/>
              <a:t>Instrumente actuale de lucru cu ambientul cultural</a:t>
            </a:r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67333"/>
            <a:ext cx="3557013" cy="5030019"/>
          </a:xfrm>
          <a:effectLst>
            <a:outerShdw blurRad="457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600200"/>
            <a:ext cx="3529169" cy="2495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095421"/>
            <a:ext cx="3539440" cy="2501931"/>
          </a:xfrm>
          <a:prstGeom prst="rect">
            <a:avLst/>
          </a:prstGeom>
          <a:effectLst>
            <a:outerShdw blurRad="508000" dist="38100" dir="2700000" sx="104000" sy="104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040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970895" y="383495"/>
            <a:ext cx="7165698" cy="1143000"/>
          </a:xfrm>
        </p:spPr>
        <p:txBody>
          <a:bodyPr/>
          <a:lstStyle/>
          <a:p>
            <a:r>
              <a:rPr lang="ro-RO" dirty="0" smtClean="0"/>
              <a:t>Instrumente actuale de lucru</a:t>
            </a:r>
            <a:endParaRPr lang="sv-SE" dirty="0"/>
          </a:p>
        </p:txBody>
      </p:sp>
      <p:pic>
        <p:nvPicPr>
          <p:cNvPr id="9" name="Platshållare för innehåll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631376"/>
          </a:xfrm>
        </p:spPr>
      </p:pic>
    </p:spTree>
    <p:extLst>
      <p:ext uri="{BB962C8B-B14F-4D97-AF65-F5344CB8AC3E}">
        <p14:creationId xmlns:p14="http://schemas.microsoft.com/office/powerpoint/2010/main" val="3080225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970895" y="383495"/>
            <a:ext cx="7165698" cy="1143000"/>
          </a:xfrm>
        </p:spPr>
        <p:txBody>
          <a:bodyPr/>
          <a:lstStyle/>
          <a:p>
            <a:r>
              <a:rPr lang="ro-RO" dirty="0" smtClean="0"/>
              <a:t>Instrumente actuale de lucru</a:t>
            </a: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518"/>
            <a:ext cx="9144000" cy="45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illustration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658" y="-27384"/>
            <a:ext cx="9253828" cy="6912768"/>
          </a:xfrm>
          <a:prstGeom prst="rect">
            <a:avLst/>
          </a:prstGeom>
        </p:spPr>
      </p:pic>
      <p:sp>
        <p:nvSpPr>
          <p:cNvPr id="12" name="Rubrik 1"/>
          <p:cNvSpPr txBox="1">
            <a:spLocks/>
          </p:cNvSpPr>
          <p:nvPr/>
        </p:nvSpPr>
        <p:spPr>
          <a:xfrm>
            <a:off x="1763688" y="836712"/>
            <a:ext cx="5832648" cy="180020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ro-RO" sz="4000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Creștere demografică </a:t>
            </a:r>
            <a:r>
              <a:rPr lang="sv-SE" sz="4000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1975-2014</a:t>
            </a:r>
            <a:endParaRPr lang="sv-SE" sz="4000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5877024"/>
            <a:ext cx="158417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5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970895" y="383495"/>
            <a:ext cx="7165698" cy="1143000"/>
          </a:xfrm>
        </p:spPr>
        <p:txBody>
          <a:bodyPr/>
          <a:lstStyle/>
          <a:p>
            <a:r>
              <a:rPr lang="ro-RO" dirty="0" smtClean="0"/>
              <a:t>Instrumente actuale de lucru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28355"/>
            <a:ext cx="8244408" cy="582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92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970895" y="383495"/>
            <a:ext cx="7165698" cy="1143000"/>
          </a:xfrm>
        </p:spPr>
        <p:txBody>
          <a:bodyPr/>
          <a:lstStyle/>
          <a:p>
            <a:r>
              <a:rPr lang="ro-RO" dirty="0" smtClean="0"/>
              <a:t>Provocări în ambientul cultural</a:t>
            </a:r>
            <a:endParaRPr lang="sv-SE" dirty="0"/>
          </a:p>
        </p:txBody>
      </p: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sz="2000" dirty="0"/>
              <a:t>d</a:t>
            </a:r>
            <a:r>
              <a:rPr lang="ro-RO" sz="2000" dirty="0" smtClean="0"/>
              <a:t>irecții de dezvoltare, planificare </a:t>
            </a:r>
            <a:r>
              <a:rPr lang="sv-SE" sz="2000" dirty="0" smtClean="0"/>
              <a:t>(2017-20</a:t>
            </a:r>
            <a:r>
              <a:rPr lang="ro-RO" sz="2000" dirty="0" smtClean="0"/>
              <a:t>18</a:t>
            </a:r>
            <a:r>
              <a:rPr lang="sv-SE" sz="2000" dirty="0" smtClean="0"/>
              <a:t>)</a:t>
            </a:r>
            <a:endParaRPr lang="ro-RO" sz="2000" dirty="0" smtClean="0"/>
          </a:p>
          <a:p>
            <a:r>
              <a:rPr lang="ro-RO" sz="2000" dirty="0"/>
              <a:t>p</a:t>
            </a:r>
            <a:r>
              <a:rPr lang="ro-RO" sz="2000" dirty="0" smtClean="0"/>
              <a:t>rogram de prioritare și protecție (2019-2021)</a:t>
            </a:r>
            <a:endParaRPr lang="sv-SE" sz="2000" dirty="0" smtClean="0"/>
          </a:p>
          <a:p>
            <a:r>
              <a:rPr lang="ro-RO" sz="2000" dirty="0"/>
              <a:t>c</a:t>
            </a:r>
            <a:r>
              <a:rPr lang="ro-RO" sz="2000" dirty="0" smtClean="0"/>
              <a:t>omplectarea și actualizarea </a:t>
            </a:r>
            <a:r>
              <a:rPr lang="sv-SE" sz="2000" dirty="0" err="1" smtClean="0"/>
              <a:t>invent</a:t>
            </a:r>
            <a:r>
              <a:rPr lang="ro-RO" sz="2000" dirty="0" smtClean="0"/>
              <a:t>arierilor</a:t>
            </a:r>
            <a:r>
              <a:rPr lang="sv-SE" sz="2000" dirty="0" smtClean="0"/>
              <a:t> </a:t>
            </a:r>
            <a:r>
              <a:rPr lang="ro-RO" sz="2000" dirty="0" smtClean="0"/>
              <a:t>cu evaluări</a:t>
            </a:r>
            <a:r>
              <a:rPr lang="sv-SE" sz="2000" dirty="0" smtClean="0"/>
              <a:t>, motiv</a:t>
            </a:r>
            <a:r>
              <a:rPr lang="ro-RO" sz="2000" dirty="0" smtClean="0"/>
              <a:t>ări</a:t>
            </a:r>
            <a:r>
              <a:rPr lang="sv-SE" sz="2000" dirty="0" smtClean="0"/>
              <a:t>, </a:t>
            </a:r>
            <a:r>
              <a:rPr lang="ro-RO" sz="2000" dirty="0" smtClean="0"/>
              <a:t>pe criterii clare și precizări </a:t>
            </a:r>
            <a:r>
              <a:rPr lang="sv-SE" sz="2000" dirty="0" smtClean="0"/>
              <a:t>(</a:t>
            </a:r>
            <a:r>
              <a:rPr lang="ro-RO" sz="2000" dirty="0" smtClean="0"/>
              <a:t>în curs</a:t>
            </a:r>
            <a:r>
              <a:rPr lang="sv-SE" sz="2000" dirty="0" smtClean="0"/>
              <a:t>)</a:t>
            </a:r>
          </a:p>
          <a:p>
            <a:r>
              <a:rPr lang="ro-RO" sz="2000" dirty="0"/>
              <a:t>d</a:t>
            </a:r>
            <a:r>
              <a:rPr lang="ro-RO" sz="2000" dirty="0" smtClean="0"/>
              <a:t>iseminarea și publicarea</a:t>
            </a:r>
            <a:r>
              <a:rPr lang="sv-SE" sz="2000" dirty="0" smtClean="0"/>
              <a:t> </a:t>
            </a:r>
            <a:r>
              <a:rPr lang="ro-RO" sz="2000" dirty="0" smtClean="0"/>
              <a:t>documentațiilor noi, intern și extern</a:t>
            </a:r>
            <a:r>
              <a:rPr lang="sv-SE" sz="2000" dirty="0" smtClean="0"/>
              <a:t> (</a:t>
            </a:r>
            <a:r>
              <a:rPr lang="ro-RO" sz="2000" dirty="0" smtClean="0"/>
              <a:t>în curs</a:t>
            </a:r>
            <a:r>
              <a:rPr lang="sv-SE" sz="2000" dirty="0" smtClean="0"/>
              <a:t>)</a:t>
            </a:r>
          </a:p>
          <a:p>
            <a:r>
              <a:rPr lang="ro-RO" sz="2000" dirty="0"/>
              <a:t>c</a:t>
            </a:r>
            <a:r>
              <a:rPr lang="ro-RO" sz="2000" dirty="0" smtClean="0"/>
              <a:t>rearea de noi rutine și principii de lucru</a:t>
            </a:r>
            <a:r>
              <a:rPr lang="sv-SE" sz="2000" dirty="0" smtClean="0"/>
              <a:t> (</a:t>
            </a:r>
            <a:r>
              <a:rPr lang="ro-RO" sz="2000" dirty="0" smtClean="0"/>
              <a:t>în curs</a:t>
            </a:r>
            <a:r>
              <a:rPr lang="sv-SE" sz="2000" dirty="0" smtClean="0"/>
              <a:t>)</a:t>
            </a:r>
            <a:endParaRPr lang="sv-SE" sz="2000" dirty="0"/>
          </a:p>
          <a:p>
            <a:r>
              <a:rPr lang="ro-RO" sz="2000" dirty="0" smtClean="0"/>
              <a:t>descrierea, îmbunătățirea și pregătirea unor modele comune</a:t>
            </a:r>
            <a:r>
              <a:rPr lang="sv-SE" sz="2000" dirty="0" smtClean="0"/>
              <a:t>, </a:t>
            </a:r>
            <a:r>
              <a:rPr lang="ro-RO" sz="2000" dirty="0" smtClean="0"/>
              <a:t>exemple pozitive </a:t>
            </a:r>
            <a:r>
              <a:rPr lang="sv-SE" sz="2000" dirty="0" smtClean="0"/>
              <a:t>(</a:t>
            </a:r>
            <a:r>
              <a:rPr lang="ro-RO" sz="2000" dirty="0" smtClean="0"/>
              <a:t>în curs</a:t>
            </a:r>
            <a:r>
              <a:rPr lang="sv-SE" sz="2000" dirty="0" smtClean="0"/>
              <a:t>)</a:t>
            </a:r>
            <a:endParaRPr lang="ro-RO" sz="2000" dirty="0" smtClean="0"/>
          </a:p>
          <a:p>
            <a:r>
              <a:rPr lang="ro-RO" sz="2000" dirty="0"/>
              <a:t>s</a:t>
            </a:r>
            <a:r>
              <a:rPr lang="ro-RO" sz="2000" dirty="0" smtClean="0"/>
              <a:t>alvarea și arhivarea documentației</a:t>
            </a:r>
            <a:endParaRPr lang="sv-SE" sz="2000" dirty="0" smtClean="0"/>
          </a:p>
        </p:txBody>
      </p:sp>
    </p:spTree>
    <p:extLst>
      <p:ext uri="{BB962C8B-B14F-4D97-AF65-F5344CB8AC3E}">
        <p14:creationId xmlns:p14="http://schemas.microsoft.com/office/powerpoint/2010/main" val="851205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9712" y="383495"/>
            <a:ext cx="6444288" cy="1143000"/>
          </a:xfrm>
        </p:spPr>
        <p:txBody>
          <a:bodyPr/>
          <a:lstStyle/>
          <a:p>
            <a:r>
              <a:rPr lang="x-none" dirty="0" smtClean="0"/>
              <a:t>Provocări</a:t>
            </a:r>
            <a:r>
              <a:rPr lang="ro-RO" dirty="0" smtClean="0"/>
              <a:t> generale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9712" y="1600200"/>
            <a:ext cx="6444288" cy="4925144"/>
          </a:xfrm>
        </p:spPr>
        <p:txBody>
          <a:bodyPr/>
          <a:lstStyle/>
          <a:p>
            <a:r>
              <a:rPr lang="x-none" sz="2000" dirty="0" smtClean="0"/>
              <a:t>Patrimoniul e o frână în dezvoltare? </a:t>
            </a:r>
          </a:p>
          <a:p>
            <a:r>
              <a:rPr lang="sv-SE" sz="2000" dirty="0" smtClean="0"/>
              <a:t>B</a:t>
            </a:r>
            <a:r>
              <a:rPr lang="x-none" sz="2000" dirty="0" smtClean="0"/>
              <a:t>alast sau resursă în planificarea teritoriului?</a:t>
            </a:r>
            <a:endParaRPr lang="sv-SE" sz="2000" dirty="0" smtClean="0"/>
          </a:p>
          <a:p>
            <a:r>
              <a:rPr lang="sv-SE" sz="2000" dirty="0" smtClean="0"/>
              <a:t>N</a:t>
            </a:r>
            <a:r>
              <a:rPr lang="x-none" sz="2000" dirty="0" smtClean="0"/>
              <a:t>u se mai poate salva? </a:t>
            </a:r>
            <a:r>
              <a:rPr lang="sv-SE" sz="2000" dirty="0" smtClean="0"/>
              <a:t>P</a:t>
            </a:r>
            <a:r>
              <a:rPr lang="x-none" sz="2000" dirty="0" smtClean="0"/>
              <a:t>rea scump, nu avem specialiști, e prea alterat?</a:t>
            </a:r>
            <a:r>
              <a:rPr lang="ro-RO" sz="2000" dirty="0" smtClean="0"/>
              <a:t> Nu sunt pe gustul nostru?</a:t>
            </a:r>
            <a:endParaRPr lang="x-none" sz="2000" dirty="0" smtClean="0"/>
          </a:p>
          <a:p>
            <a:r>
              <a:rPr lang="x-none" sz="2000" dirty="0" smtClean="0"/>
              <a:t>Documentare limitată</a:t>
            </a:r>
          </a:p>
          <a:p>
            <a:r>
              <a:rPr lang="sv-SE" sz="2000" dirty="0" err="1" smtClean="0"/>
              <a:t>Evaluare</a:t>
            </a:r>
            <a:r>
              <a:rPr lang="sv-SE" sz="2000" dirty="0" smtClean="0"/>
              <a:t> vs </a:t>
            </a:r>
            <a:r>
              <a:rPr lang="sv-SE" sz="2000" dirty="0" err="1" smtClean="0"/>
              <a:t>clasificare</a:t>
            </a:r>
            <a:endParaRPr lang="sv-SE" sz="2000" dirty="0" smtClean="0"/>
          </a:p>
          <a:p>
            <a:r>
              <a:rPr lang="sv-SE" sz="2000" dirty="0">
                <a:solidFill>
                  <a:srgbClr val="FF0000"/>
                </a:solidFill>
              </a:rPr>
              <a:t>C</a:t>
            </a:r>
            <a:r>
              <a:rPr lang="x-none" sz="2000" dirty="0" smtClean="0">
                <a:solidFill>
                  <a:srgbClr val="FF0000"/>
                </a:solidFill>
              </a:rPr>
              <a:t>riterii clare și verificabile</a:t>
            </a:r>
          </a:p>
          <a:p>
            <a:r>
              <a:rPr lang="sv-SE" sz="2000" dirty="0" err="1" smtClean="0"/>
              <a:t>Cunoștințe</a:t>
            </a:r>
            <a:r>
              <a:rPr lang="sv-SE" sz="2000" dirty="0" smtClean="0"/>
              <a:t> </a:t>
            </a:r>
            <a:r>
              <a:rPr lang="sv-SE" sz="2000" dirty="0" err="1" smtClean="0"/>
              <a:t>limitate</a:t>
            </a:r>
            <a:r>
              <a:rPr lang="sv-SE" sz="2000" dirty="0" smtClean="0"/>
              <a:t>, c</a:t>
            </a:r>
            <a:r>
              <a:rPr lang="x-none" sz="2000" dirty="0" smtClean="0"/>
              <a:t>omunicare și disaminare</a:t>
            </a:r>
          </a:p>
          <a:p>
            <a:r>
              <a:rPr lang="sv-SE" sz="2000" dirty="0" smtClean="0"/>
              <a:t>Elitism vs </a:t>
            </a:r>
            <a:r>
              <a:rPr lang="sv-SE" sz="2000" dirty="0" err="1" smtClean="0"/>
              <a:t>implicarea</a:t>
            </a:r>
            <a:r>
              <a:rPr lang="sv-SE" sz="2000" dirty="0" smtClean="0"/>
              <a:t> </a:t>
            </a:r>
            <a:r>
              <a:rPr lang="sv-SE" sz="2000" dirty="0" err="1" smtClean="0"/>
              <a:t>comunității</a:t>
            </a:r>
            <a:r>
              <a:rPr lang="ro-RO" sz="2000" dirty="0" smtClean="0"/>
              <a:t> și a altor specialiști</a:t>
            </a:r>
            <a:endParaRPr lang="sv-SE" sz="2000" dirty="0" smtClean="0"/>
          </a:p>
          <a:p>
            <a:r>
              <a:rPr lang="sv-SE" sz="2000" dirty="0" err="1" smtClean="0"/>
              <a:t>Sensibilitatea</a:t>
            </a:r>
            <a:r>
              <a:rPr lang="sv-SE" sz="2000" dirty="0" smtClean="0"/>
              <a:t> </a:t>
            </a:r>
            <a:r>
              <a:rPr lang="sv-SE" sz="2000" dirty="0" err="1" smtClean="0"/>
              <a:t>patrimoniului</a:t>
            </a:r>
            <a:r>
              <a:rPr lang="sv-SE" sz="2000" dirty="0" smtClean="0"/>
              <a:t> la </a:t>
            </a:r>
            <a:r>
              <a:rPr lang="sv-SE" sz="2000" dirty="0" err="1" smtClean="0"/>
              <a:t>schimbări</a:t>
            </a:r>
            <a:endParaRPr lang="sv-SE" sz="2000" dirty="0" smtClean="0"/>
          </a:p>
          <a:p>
            <a:r>
              <a:rPr lang="sv-SE" sz="2000" dirty="0" err="1" smtClean="0"/>
              <a:t>Cum</a:t>
            </a:r>
            <a:r>
              <a:rPr lang="sv-SE" sz="2000" dirty="0" smtClean="0"/>
              <a:t> </a:t>
            </a:r>
            <a:r>
              <a:rPr lang="sv-SE" sz="2000" dirty="0" err="1" smtClean="0"/>
              <a:t>salvăm</a:t>
            </a:r>
            <a:r>
              <a:rPr lang="sv-SE" sz="2000" dirty="0" smtClean="0"/>
              <a:t> </a:t>
            </a:r>
            <a:r>
              <a:rPr lang="sv-SE" sz="2000" dirty="0" err="1" smtClean="0"/>
              <a:t>documentarea</a:t>
            </a:r>
            <a:r>
              <a:rPr lang="sv-SE" sz="2000" dirty="0" smtClean="0"/>
              <a:t> </a:t>
            </a:r>
            <a:r>
              <a:rPr lang="sv-SE" sz="2000" dirty="0" err="1" smtClean="0"/>
              <a:t>digitală</a:t>
            </a:r>
            <a:r>
              <a:rPr lang="sv-SE" sz="2000" dirty="0" smtClean="0"/>
              <a:t>?</a:t>
            </a:r>
            <a:endParaRPr lang="ro-RO" sz="2000" dirty="0" smtClean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6" y="5446814"/>
            <a:ext cx="1411186" cy="1411186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1442"/>
            <a:ext cx="1411186" cy="133737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4077072"/>
            <a:ext cx="1411189" cy="141118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1"/>
            <a:ext cx="1411189" cy="141118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256"/>
            <a:ext cx="1411186" cy="14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7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bild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695"/>
            <a:ext cx="9144000" cy="3506680"/>
          </a:xfrm>
          <a:prstGeom prst="rect">
            <a:avLst/>
          </a:prstGeom>
        </p:spPr>
      </p:pic>
      <p:sp>
        <p:nvSpPr>
          <p:cNvPr id="3" name="Rubrik 1"/>
          <p:cNvSpPr txBox="1">
            <a:spLocks/>
          </p:cNvSpPr>
          <p:nvPr/>
        </p:nvSpPr>
        <p:spPr>
          <a:xfrm>
            <a:off x="611560" y="4077072"/>
            <a:ext cx="7560840" cy="792088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l"/>
            <a:r>
              <a:rPr lang="ro-RO" sz="4800" b="1" baseline="30000" dirty="0" smtClean="0">
                <a:latin typeface="Arial"/>
                <a:cs typeface="Arial"/>
              </a:rPr>
              <a:t>Locuințe existente și planificate</a:t>
            </a:r>
            <a:endParaRPr lang="sv-SE" sz="4800" b="1" baseline="30000" dirty="0">
              <a:latin typeface="Arial"/>
              <a:cs typeface="Arial"/>
            </a:endParaRPr>
          </a:p>
        </p:txBody>
      </p:sp>
      <p:sp>
        <p:nvSpPr>
          <p:cNvPr id="4" name="Rubrik 1"/>
          <p:cNvSpPr txBox="1">
            <a:spLocks/>
          </p:cNvSpPr>
          <p:nvPr/>
        </p:nvSpPr>
        <p:spPr>
          <a:xfrm>
            <a:off x="611560" y="4581128"/>
            <a:ext cx="5832648" cy="1728192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l">
              <a:spcAft>
                <a:spcPts val="600"/>
              </a:spcAft>
              <a:tabLst>
                <a:tab pos="4391025" algn="r"/>
              </a:tabLst>
            </a:pPr>
            <a:r>
              <a:rPr lang="ro-RO" sz="1800" dirty="0" smtClean="0">
                <a:latin typeface="Arial"/>
                <a:cs typeface="Arial"/>
              </a:rPr>
              <a:t>Case pentru 1-2 familii</a:t>
            </a:r>
            <a:r>
              <a:rPr lang="sv-SE" sz="1800" dirty="0" smtClean="0">
                <a:latin typeface="Arial"/>
                <a:cs typeface="Arial"/>
              </a:rPr>
              <a:t>	24 </a:t>
            </a:r>
            <a:r>
              <a:rPr lang="sv-SE" sz="1800" dirty="0">
                <a:latin typeface="Arial"/>
                <a:cs typeface="Arial"/>
              </a:rPr>
              <a:t>520</a:t>
            </a:r>
          </a:p>
          <a:p>
            <a:pPr algn="l">
              <a:spcAft>
                <a:spcPts val="600"/>
              </a:spcAft>
              <a:tabLst>
                <a:tab pos="4391025" algn="r"/>
              </a:tabLst>
            </a:pPr>
            <a:r>
              <a:rPr lang="ro-RO" sz="1800" dirty="0" smtClean="0">
                <a:latin typeface="Arial"/>
                <a:cs typeface="Arial"/>
              </a:rPr>
              <a:t>Apartamente la blocuri</a:t>
            </a:r>
            <a:r>
              <a:rPr lang="sv-SE" sz="1800" dirty="0" smtClean="0">
                <a:latin typeface="Arial"/>
                <a:cs typeface="Arial"/>
              </a:rPr>
              <a:t>	49 </a:t>
            </a:r>
            <a:r>
              <a:rPr lang="sv-SE" sz="1800" dirty="0">
                <a:latin typeface="Arial"/>
                <a:cs typeface="Arial"/>
              </a:rPr>
              <a:t>170</a:t>
            </a:r>
          </a:p>
          <a:p>
            <a:pPr algn="l">
              <a:spcAft>
                <a:spcPts val="600"/>
              </a:spcAft>
              <a:tabLst>
                <a:tab pos="4391025" algn="r"/>
              </a:tabLst>
            </a:pPr>
            <a:r>
              <a:rPr lang="ro-RO" sz="1800" dirty="0" smtClean="0">
                <a:latin typeface="Arial"/>
                <a:cs typeface="Arial"/>
              </a:rPr>
              <a:t>Case și apartamente noi </a:t>
            </a:r>
            <a:r>
              <a:rPr lang="sv-SE" sz="1800" dirty="0" smtClean="0">
                <a:latin typeface="Arial"/>
                <a:cs typeface="Arial"/>
              </a:rPr>
              <a:t>2023	5 </a:t>
            </a:r>
            <a:r>
              <a:rPr lang="sv-SE" sz="1800" dirty="0">
                <a:latin typeface="Arial"/>
                <a:cs typeface="Arial"/>
              </a:rPr>
              <a:t>881</a:t>
            </a:r>
          </a:p>
        </p:txBody>
      </p:sp>
    </p:spTree>
    <p:extLst>
      <p:ext uri="{BB962C8B-B14F-4D97-AF65-F5344CB8AC3E}">
        <p14:creationId xmlns:p14="http://schemas.microsoft.com/office/powerpoint/2010/main" val="6070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bild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867" y="0"/>
            <a:ext cx="3763133" cy="4925197"/>
          </a:xfrm>
          <a:prstGeom prst="rect">
            <a:avLst/>
          </a:prstGeom>
        </p:spPr>
      </p:pic>
      <p:sp>
        <p:nvSpPr>
          <p:cNvPr id="3" name="Rubrik 1"/>
          <p:cNvSpPr txBox="1">
            <a:spLocks/>
          </p:cNvSpPr>
          <p:nvPr/>
        </p:nvSpPr>
        <p:spPr>
          <a:xfrm>
            <a:off x="539552" y="836712"/>
            <a:ext cx="5616624" cy="792088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l"/>
            <a:r>
              <a:rPr lang="sv-SE" sz="4800" b="1" baseline="30000" dirty="0">
                <a:latin typeface="Arial"/>
                <a:cs typeface="Arial"/>
              </a:rPr>
              <a:t>Stora byggnads-</a:t>
            </a:r>
            <a:br>
              <a:rPr lang="sv-SE" sz="4800" b="1" baseline="30000" dirty="0">
                <a:latin typeface="Arial"/>
                <a:cs typeface="Arial"/>
              </a:rPr>
            </a:br>
            <a:r>
              <a:rPr lang="sv-SE" sz="4800" b="1" baseline="30000" dirty="0">
                <a:latin typeface="Arial"/>
                <a:cs typeface="Arial"/>
              </a:rPr>
              <a:t>projekt i Linköping</a:t>
            </a:r>
          </a:p>
        </p:txBody>
      </p:sp>
      <p:sp>
        <p:nvSpPr>
          <p:cNvPr id="4" name="Rubrik 1"/>
          <p:cNvSpPr txBox="1">
            <a:spLocks/>
          </p:cNvSpPr>
          <p:nvPr/>
        </p:nvSpPr>
        <p:spPr>
          <a:xfrm>
            <a:off x="611560" y="1988840"/>
            <a:ext cx="4536504" cy="432048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 </a:t>
            </a:r>
            <a:r>
              <a:rPr lang="sv-SE" sz="1800" dirty="0" err="1">
                <a:latin typeface="Arial"/>
                <a:cs typeface="Arial"/>
              </a:rPr>
              <a:t>Vallastaden</a:t>
            </a:r>
            <a:r>
              <a:rPr lang="sv-SE" sz="1800" dirty="0">
                <a:latin typeface="Arial"/>
                <a:cs typeface="Arial"/>
              </a:rPr>
              <a:t>, 600 lägenheter </a:t>
            </a:r>
            <a:r>
              <a:rPr lang="sv-SE" sz="1800" dirty="0" smtClean="0">
                <a:latin typeface="Arial"/>
                <a:cs typeface="Arial"/>
              </a:rPr>
              <a:t>första</a:t>
            </a:r>
            <a:br>
              <a:rPr lang="sv-SE" sz="1800" dirty="0" smtClean="0">
                <a:latin typeface="Arial"/>
                <a:cs typeface="Arial"/>
              </a:rPr>
            </a:br>
            <a:r>
              <a:rPr lang="sv-SE" sz="1800" dirty="0" smtClean="0">
                <a:latin typeface="Arial"/>
                <a:cs typeface="Arial"/>
              </a:rPr>
              <a:t>   etappen</a:t>
            </a:r>
            <a:r>
              <a:rPr lang="sv-SE" sz="1800" dirty="0">
                <a:latin typeface="Arial"/>
                <a:cs typeface="Arial"/>
              </a:rPr>
              <a:t>. 1 200 totalt.</a:t>
            </a: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 Folkungavallen, 600 lägenheter.</a:t>
            </a: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 Övre Vasastaden, 900 </a:t>
            </a:r>
            <a:r>
              <a:rPr lang="sv-SE" sz="1800" dirty="0" smtClean="0">
                <a:latin typeface="Arial"/>
                <a:cs typeface="Arial"/>
              </a:rPr>
              <a:t>lägenheter</a:t>
            </a:r>
            <a:br>
              <a:rPr lang="sv-SE" sz="1800" dirty="0" smtClean="0">
                <a:latin typeface="Arial"/>
                <a:cs typeface="Arial"/>
              </a:rPr>
            </a:br>
            <a:r>
              <a:rPr lang="sv-SE" sz="1800" dirty="0" smtClean="0">
                <a:latin typeface="Arial"/>
                <a:cs typeface="Arial"/>
              </a:rPr>
              <a:t>   första </a:t>
            </a:r>
            <a:r>
              <a:rPr lang="sv-SE" sz="1800" dirty="0">
                <a:latin typeface="Arial"/>
                <a:cs typeface="Arial"/>
              </a:rPr>
              <a:t>etappen. 2 300 totalt.</a:t>
            </a: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 Större och förtätad innerstad.</a:t>
            </a: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 Ny centralstation öster om Stångån.</a:t>
            </a: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 Staden växer över ån </a:t>
            </a:r>
            <a:br>
              <a:rPr lang="sv-SE" sz="1800" dirty="0">
                <a:latin typeface="Arial"/>
                <a:cs typeface="Arial"/>
              </a:rPr>
            </a:br>
            <a:r>
              <a:rPr lang="sv-SE" sz="1800" dirty="0">
                <a:latin typeface="Arial"/>
                <a:cs typeface="Arial"/>
              </a:rPr>
              <a:t> </a:t>
            </a:r>
            <a:r>
              <a:rPr lang="sv-SE" sz="1800" dirty="0" smtClean="0">
                <a:latin typeface="Arial"/>
                <a:cs typeface="Arial"/>
              </a:rPr>
              <a:t>   – </a:t>
            </a:r>
            <a:r>
              <a:rPr lang="sv-SE" sz="1800" dirty="0">
                <a:latin typeface="Arial"/>
                <a:cs typeface="Arial"/>
              </a:rPr>
              <a:t>nya stadsdelen Stångebro </a:t>
            </a:r>
            <a:r>
              <a:rPr lang="sv-SE" sz="1800" dirty="0" smtClean="0">
                <a:latin typeface="Arial"/>
                <a:cs typeface="Arial"/>
              </a:rPr>
              <a:t>vid</a:t>
            </a:r>
            <a:br>
              <a:rPr lang="sv-SE" sz="1800" dirty="0" smtClean="0">
                <a:latin typeface="Arial"/>
                <a:cs typeface="Arial"/>
              </a:rPr>
            </a:br>
            <a:r>
              <a:rPr lang="sv-SE" sz="1800" dirty="0" smtClean="0">
                <a:latin typeface="Arial"/>
                <a:cs typeface="Arial"/>
              </a:rPr>
              <a:t>    centralstationen</a:t>
            </a:r>
            <a:r>
              <a:rPr lang="sv-SE" sz="180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89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539552" y="836712"/>
            <a:ext cx="5616624" cy="792088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l"/>
            <a:r>
              <a:rPr lang="sv-SE" sz="4800" b="1" baseline="30000" dirty="0">
                <a:latin typeface="Arial"/>
                <a:cs typeface="Arial"/>
              </a:rPr>
              <a:t>Linköpings kommun</a:t>
            </a:r>
          </a:p>
        </p:txBody>
      </p:sp>
      <p:sp>
        <p:nvSpPr>
          <p:cNvPr id="3" name="Rubrik 1"/>
          <p:cNvSpPr txBox="1">
            <a:spLocks/>
          </p:cNvSpPr>
          <p:nvPr/>
        </p:nvSpPr>
        <p:spPr>
          <a:xfrm>
            <a:off x="611560" y="1412776"/>
            <a:ext cx="4536504" cy="432048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</a:t>
            </a:r>
            <a:r>
              <a:rPr lang="sv-SE" sz="1800" dirty="0" smtClean="0">
                <a:latin typeface="Arial"/>
                <a:cs typeface="Arial"/>
              </a:rPr>
              <a:t> </a:t>
            </a:r>
            <a:r>
              <a:rPr lang="ro-RO" sz="1800" dirty="0" smtClean="0">
                <a:latin typeface="Arial"/>
                <a:cs typeface="Arial"/>
              </a:rPr>
              <a:t>Activități diverse și cuprinzătoare</a:t>
            </a:r>
            <a:r>
              <a:rPr lang="sv-SE" sz="1800" dirty="0">
                <a:latin typeface="Arial"/>
                <a:cs typeface="Arial"/>
              </a:rPr>
              <a:t/>
            </a:r>
            <a:br>
              <a:rPr lang="sv-SE" sz="1800" dirty="0">
                <a:latin typeface="Arial"/>
                <a:cs typeface="Arial"/>
              </a:rPr>
            </a:br>
            <a:r>
              <a:rPr lang="sv-SE" sz="1800" dirty="0">
                <a:latin typeface="Arial"/>
                <a:cs typeface="Arial"/>
              </a:rPr>
              <a:t>   </a:t>
            </a:r>
            <a:r>
              <a:rPr lang="sv-SE" sz="1800" dirty="0" smtClean="0">
                <a:latin typeface="Arial"/>
                <a:cs typeface="Arial"/>
              </a:rPr>
              <a:t> - </a:t>
            </a:r>
            <a:r>
              <a:rPr lang="sv-SE" sz="1800" dirty="0">
                <a:latin typeface="Arial"/>
                <a:cs typeface="Arial"/>
              </a:rPr>
              <a:t>7 </a:t>
            </a:r>
            <a:r>
              <a:rPr lang="sv-SE" sz="1800" dirty="0" smtClean="0">
                <a:latin typeface="Arial"/>
                <a:cs typeface="Arial"/>
              </a:rPr>
              <a:t>800 </a:t>
            </a:r>
            <a:r>
              <a:rPr lang="ro-RO" sz="1800" dirty="0" smtClean="0">
                <a:latin typeface="Arial"/>
                <a:cs typeface="Arial"/>
              </a:rPr>
              <a:t>angajați</a:t>
            </a:r>
            <a:endParaRPr lang="sv-SE" sz="1800" dirty="0">
              <a:latin typeface="Arial"/>
              <a:cs typeface="Arial"/>
            </a:endParaRP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 </a:t>
            </a:r>
            <a:r>
              <a:rPr lang="ro-RO" sz="1800" dirty="0">
                <a:latin typeface="Arial"/>
                <a:cs typeface="Arial"/>
              </a:rPr>
              <a:t>îndeplinește activități obligatorii și autoimpuse </a:t>
            </a:r>
            <a:r>
              <a:rPr lang="sv-SE" sz="1800" dirty="0">
                <a:latin typeface="Arial"/>
                <a:cs typeface="Arial"/>
              </a:rPr>
              <a:t> </a:t>
            </a:r>
            <a:endParaRPr lang="ro-RO" sz="1800" dirty="0">
              <a:latin typeface="Arial"/>
              <a:cs typeface="Arial"/>
            </a:endParaRPr>
          </a:p>
          <a:p>
            <a:pPr algn="l">
              <a:spcAft>
                <a:spcPts val="600"/>
              </a:spcAft>
            </a:pPr>
            <a:r>
              <a:rPr lang="sv-SE" sz="1800" dirty="0" smtClean="0">
                <a:latin typeface="Arial"/>
                <a:cs typeface="Arial"/>
              </a:rPr>
              <a:t>•  </a:t>
            </a:r>
            <a:r>
              <a:rPr lang="ro-RO" sz="1800" dirty="0" smtClean="0">
                <a:latin typeface="Arial"/>
                <a:cs typeface="Arial"/>
              </a:rPr>
              <a:t>Venit </a:t>
            </a:r>
            <a:r>
              <a:rPr lang="sv-SE" sz="1800" dirty="0" smtClean="0">
                <a:latin typeface="Arial"/>
                <a:cs typeface="Arial"/>
              </a:rPr>
              <a:t>9 mil</a:t>
            </a:r>
            <a:r>
              <a:rPr lang="ro-RO" sz="1800" dirty="0" smtClean="0">
                <a:latin typeface="Arial"/>
                <a:cs typeface="Arial"/>
              </a:rPr>
              <a:t>i</a:t>
            </a:r>
            <a:r>
              <a:rPr lang="sv-SE" sz="1800" dirty="0" err="1" smtClean="0">
                <a:latin typeface="Arial"/>
                <a:cs typeface="Arial"/>
              </a:rPr>
              <a:t>arde</a:t>
            </a:r>
            <a:r>
              <a:rPr lang="sv-SE" sz="1800" dirty="0" smtClean="0">
                <a:latin typeface="Arial"/>
                <a:cs typeface="Arial"/>
              </a:rPr>
              <a:t> </a:t>
            </a:r>
            <a:r>
              <a:rPr lang="ro-RO" sz="1800" dirty="0">
                <a:latin typeface="Arial"/>
                <a:cs typeface="Arial"/>
              </a:rPr>
              <a:t>c</a:t>
            </a:r>
            <a:r>
              <a:rPr lang="ro-RO" sz="1800" dirty="0" smtClean="0">
                <a:latin typeface="Arial"/>
                <a:cs typeface="Arial"/>
              </a:rPr>
              <a:t>oroane</a:t>
            </a:r>
            <a:endParaRPr lang="sv-SE" sz="1800" dirty="0">
              <a:latin typeface="Arial"/>
              <a:cs typeface="Arial"/>
            </a:endParaRP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</a:t>
            </a:r>
            <a:r>
              <a:rPr lang="sv-SE" sz="1800" dirty="0" smtClean="0">
                <a:latin typeface="Arial"/>
                <a:cs typeface="Arial"/>
              </a:rPr>
              <a:t> </a:t>
            </a:r>
            <a:r>
              <a:rPr lang="ro-RO" sz="1800" dirty="0" smtClean="0">
                <a:latin typeface="Arial"/>
                <a:cs typeface="Arial"/>
              </a:rPr>
              <a:t>Organizație condusă politic</a:t>
            </a:r>
            <a:endParaRPr lang="sv-SE" sz="1800" dirty="0">
              <a:latin typeface="Arial"/>
              <a:cs typeface="Arial"/>
            </a:endParaRPr>
          </a:p>
          <a:p>
            <a:pPr algn="l">
              <a:spcAft>
                <a:spcPts val="600"/>
              </a:spcAft>
            </a:pPr>
            <a:r>
              <a:rPr lang="sv-SE" sz="1800" dirty="0" smtClean="0">
                <a:latin typeface="Arial"/>
                <a:cs typeface="Arial"/>
              </a:rPr>
              <a:t>•  </a:t>
            </a:r>
            <a:r>
              <a:rPr lang="ro-RO" sz="1800" dirty="0" smtClean="0">
                <a:latin typeface="Arial"/>
                <a:cs typeface="Arial"/>
              </a:rPr>
              <a:t>Finanțare prin impozit local în cea mai mare parte</a:t>
            </a:r>
            <a:endParaRPr lang="sv-SE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80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bild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3195961"/>
          </a:xfrm>
          <a:prstGeom prst="rect">
            <a:avLst/>
          </a:prstGeom>
        </p:spPr>
      </p:pic>
      <p:sp>
        <p:nvSpPr>
          <p:cNvPr id="3" name="Rubrik 1"/>
          <p:cNvSpPr txBox="1">
            <a:spLocks/>
          </p:cNvSpPr>
          <p:nvPr/>
        </p:nvSpPr>
        <p:spPr>
          <a:xfrm>
            <a:off x="539552" y="3645024"/>
            <a:ext cx="5616624" cy="792088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l"/>
            <a:r>
              <a:rPr lang="ro-RO" sz="4800" b="1" baseline="30000" dirty="0" smtClean="0">
                <a:latin typeface="Arial"/>
                <a:cs typeface="Arial"/>
              </a:rPr>
              <a:t>Firme comunale</a:t>
            </a:r>
            <a:endParaRPr lang="sv-SE" sz="4800" b="1" baseline="30000" dirty="0">
              <a:latin typeface="Arial"/>
              <a:cs typeface="Arial"/>
            </a:endParaRPr>
          </a:p>
        </p:txBody>
      </p:sp>
      <p:sp>
        <p:nvSpPr>
          <p:cNvPr id="4" name="Rubrik 1"/>
          <p:cNvSpPr txBox="1">
            <a:spLocks/>
          </p:cNvSpPr>
          <p:nvPr/>
        </p:nvSpPr>
        <p:spPr>
          <a:xfrm>
            <a:off x="611560" y="4149080"/>
            <a:ext cx="3744416" cy="216024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1 </a:t>
            </a:r>
            <a:r>
              <a:rPr lang="sv-SE" sz="1800" dirty="0" smtClean="0">
                <a:latin typeface="Arial"/>
                <a:cs typeface="Arial"/>
              </a:rPr>
              <a:t>200 </a:t>
            </a:r>
            <a:r>
              <a:rPr lang="ro-RO" sz="1800" dirty="0" smtClean="0">
                <a:latin typeface="Arial"/>
                <a:cs typeface="Arial"/>
              </a:rPr>
              <a:t>angajați</a:t>
            </a:r>
            <a:endParaRPr lang="sv-SE" sz="1800" dirty="0">
              <a:latin typeface="Arial"/>
              <a:cs typeface="Arial"/>
            </a:endParaRP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</a:t>
            </a:r>
            <a:r>
              <a:rPr lang="ro-RO" sz="1800" dirty="0" smtClean="0">
                <a:latin typeface="Arial"/>
                <a:cs typeface="Arial"/>
              </a:rPr>
              <a:t>Venit</a:t>
            </a:r>
            <a:r>
              <a:rPr lang="sv-SE" sz="1800" dirty="0" smtClean="0">
                <a:latin typeface="Arial"/>
                <a:cs typeface="Arial"/>
              </a:rPr>
              <a:t> 7,5 mil</a:t>
            </a:r>
            <a:r>
              <a:rPr lang="ro-RO" sz="1800" dirty="0" smtClean="0">
                <a:latin typeface="Arial"/>
                <a:cs typeface="Arial"/>
              </a:rPr>
              <a:t>iarde</a:t>
            </a:r>
            <a:r>
              <a:rPr lang="sv-SE" sz="1800" dirty="0" smtClean="0">
                <a:latin typeface="Arial"/>
                <a:cs typeface="Arial"/>
              </a:rPr>
              <a:t> </a:t>
            </a:r>
            <a:r>
              <a:rPr lang="ro-RO" sz="1800" dirty="0" smtClean="0">
                <a:latin typeface="Arial"/>
                <a:cs typeface="Arial"/>
              </a:rPr>
              <a:t>coroane</a:t>
            </a:r>
            <a:endParaRPr lang="sv-SE" sz="1800" dirty="0">
              <a:latin typeface="Arial"/>
              <a:cs typeface="Arial"/>
            </a:endParaRP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</a:t>
            </a:r>
            <a:r>
              <a:rPr lang="ro-RO" sz="1800" dirty="0" smtClean="0">
                <a:latin typeface="Arial"/>
                <a:cs typeface="Arial"/>
              </a:rPr>
              <a:t>Apă</a:t>
            </a:r>
            <a:endParaRPr lang="sv-SE" sz="1800" dirty="0">
              <a:latin typeface="Arial"/>
              <a:cs typeface="Arial"/>
            </a:endParaRP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</a:t>
            </a:r>
            <a:r>
              <a:rPr lang="ro-RO" sz="1800" dirty="0">
                <a:latin typeface="Arial"/>
                <a:cs typeface="Arial"/>
              </a:rPr>
              <a:t>C</a:t>
            </a:r>
            <a:r>
              <a:rPr lang="ro-RO" sz="1800" dirty="0" smtClean="0">
                <a:latin typeface="Arial"/>
                <a:cs typeface="Arial"/>
              </a:rPr>
              <a:t>olectare deșeuri și reciclare</a:t>
            </a:r>
            <a:endParaRPr lang="sv-SE" sz="1800" dirty="0">
              <a:latin typeface="Arial"/>
              <a:cs typeface="Arial"/>
            </a:endParaRP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</a:t>
            </a:r>
            <a:r>
              <a:rPr lang="ro-RO" sz="1800" dirty="0" smtClean="0">
                <a:latin typeface="Arial"/>
                <a:cs typeface="Arial"/>
              </a:rPr>
              <a:t>Producție de energie</a:t>
            </a:r>
            <a:r>
              <a:rPr lang="sv-SE" sz="1800" dirty="0" smtClean="0">
                <a:latin typeface="Arial"/>
                <a:cs typeface="Arial"/>
              </a:rPr>
              <a:t>, </a:t>
            </a:r>
            <a:r>
              <a:rPr lang="ro-RO" sz="1800" dirty="0" smtClean="0">
                <a:latin typeface="Arial"/>
                <a:cs typeface="Arial"/>
              </a:rPr>
              <a:t>apă caldă</a:t>
            </a:r>
            <a:r>
              <a:rPr lang="sv-SE" sz="1800" dirty="0" smtClean="0">
                <a:latin typeface="Arial"/>
                <a:cs typeface="Arial"/>
              </a:rPr>
              <a:t>,</a:t>
            </a:r>
            <a:r>
              <a:rPr lang="sv-SE" sz="1800" dirty="0">
                <a:latin typeface="Arial"/>
                <a:cs typeface="Arial"/>
              </a:rPr>
              <a:t/>
            </a:r>
            <a:br>
              <a:rPr lang="sv-SE" sz="1800" dirty="0">
                <a:latin typeface="Arial"/>
                <a:cs typeface="Arial"/>
              </a:rPr>
            </a:br>
            <a:r>
              <a:rPr lang="sv-SE" sz="1800" dirty="0">
                <a:latin typeface="Arial"/>
                <a:cs typeface="Arial"/>
              </a:rPr>
              <a:t>  </a:t>
            </a:r>
            <a:r>
              <a:rPr lang="ro-RO" sz="1800" dirty="0" smtClean="0">
                <a:latin typeface="Arial"/>
                <a:cs typeface="Arial"/>
              </a:rPr>
              <a:t>curent și biogaz</a:t>
            </a:r>
            <a:endParaRPr lang="sv-SE" sz="1800" dirty="0">
              <a:latin typeface="Arial"/>
              <a:cs typeface="Arial"/>
            </a:endParaRPr>
          </a:p>
        </p:txBody>
      </p:sp>
      <p:sp>
        <p:nvSpPr>
          <p:cNvPr id="5" name="Rubrik 1"/>
          <p:cNvSpPr txBox="1">
            <a:spLocks/>
          </p:cNvSpPr>
          <p:nvPr/>
        </p:nvSpPr>
        <p:spPr>
          <a:xfrm>
            <a:off x="4572000" y="4149080"/>
            <a:ext cx="4104456" cy="216024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</a:t>
            </a:r>
            <a:r>
              <a:rPr lang="ro-RO" sz="1800" dirty="0" smtClean="0">
                <a:latin typeface="Arial"/>
                <a:cs typeface="Arial"/>
              </a:rPr>
              <a:t>Locuințe</a:t>
            </a:r>
            <a:endParaRPr lang="sv-SE" sz="1800" dirty="0">
              <a:latin typeface="Arial"/>
              <a:cs typeface="Arial"/>
            </a:endParaRP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</a:t>
            </a:r>
            <a:r>
              <a:rPr lang="ro-RO" sz="1800" dirty="0" smtClean="0">
                <a:latin typeface="Arial"/>
                <a:cs typeface="Arial"/>
              </a:rPr>
              <a:t>Administrare a fondului comunal construit</a:t>
            </a:r>
            <a:endParaRPr lang="sv-SE" sz="1800" dirty="0">
              <a:latin typeface="Arial"/>
              <a:cs typeface="Arial"/>
            </a:endParaRP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</a:t>
            </a:r>
            <a:r>
              <a:rPr lang="ro-RO" sz="1800" dirty="0" smtClean="0">
                <a:latin typeface="Arial"/>
                <a:cs typeface="Arial"/>
              </a:rPr>
              <a:t>Dezvoltarea mediului de afaceri și servicii</a:t>
            </a:r>
            <a:r>
              <a:rPr lang="ro-RO" sz="1800" dirty="0">
                <a:latin typeface="Arial"/>
                <a:cs typeface="Arial"/>
              </a:rPr>
              <a:t> </a:t>
            </a:r>
            <a:r>
              <a:rPr lang="ro-RO" sz="1800" dirty="0" smtClean="0">
                <a:latin typeface="Arial"/>
                <a:cs typeface="Arial"/>
              </a:rPr>
              <a:t>pentru firme</a:t>
            </a:r>
            <a:endParaRPr lang="sv-SE" sz="1800" dirty="0">
              <a:latin typeface="Arial"/>
              <a:cs typeface="Arial"/>
            </a:endParaRPr>
          </a:p>
          <a:p>
            <a:pPr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</a:t>
            </a:r>
            <a:r>
              <a:rPr lang="sv-SE" sz="1800" dirty="0" err="1" smtClean="0">
                <a:latin typeface="Arial"/>
                <a:cs typeface="Arial"/>
              </a:rPr>
              <a:t>Turi</a:t>
            </a:r>
            <a:r>
              <a:rPr lang="ro-RO" sz="1800" dirty="0" smtClean="0">
                <a:latin typeface="Arial"/>
                <a:cs typeface="Arial"/>
              </a:rPr>
              <a:t>z</a:t>
            </a:r>
            <a:r>
              <a:rPr lang="sv-SE" sz="1800" dirty="0" smtClean="0">
                <a:latin typeface="Arial"/>
                <a:cs typeface="Arial"/>
              </a:rPr>
              <a:t>m </a:t>
            </a:r>
            <a:r>
              <a:rPr lang="ro-RO" sz="1800" dirty="0" smtClean="0">
                <a:latin typeface="Arial"/>
                <a:cs typeface="Arial"/>
              </a:rPr>
              <a:t>și evenimente</a:t>
            </a:r>
            <a:endParaRPr lang="sv-SE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82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539552" y="836712"/>
            <a:ext cx="4608512" cy="216024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l"/>
            <a:r>
              <a:rPr lang="ro-RO" sz="4800" b="1" baseline="30000" dirty="0" smtClean="0">
                <a:latin typeface="Arial"/>
                <a:cs typeface="Arial"/>
              </a:rPr>
              <a:t>Organizare politică</a:t>
            </a:r>
            <a:endParaRPr lang="sv-SE" sz="4800" b="1" baseline="30000" dirty="0">
              <a:latin typeface="Arial"/>
              <a:cs typeface="Arial"/>
            </a:endParaRPr>
          </a:p>
        </p:txBody>
      </p:sp>
      <p:sp>
        <p:nvSpPr>
          <p:cNvPr id="3" name="Rubrik 1"/>
          <p:cNvSpPr txBox="1">
            <a:spLocks/>
          </p:cNvSpPr>
          <p:nvPr/>
        </p:nvSpPr>
        <p:spPr>
          <a:xfrm>
            <a:off x="611560" y="1412776"/>
            <a:ext cx="4536504" cy="432048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eorgia"/>
                <a:ea typeface="ＭＳ Ｐゴシック" charset="0"/>
                <a:cs typeface="Georgi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l">
              <a:spcAft>
                <a:spcPts val="600"/>
              </a:spcAft>
            </a:pPr>
            <a:r>
              <a:rPr lang="ro-RO" sz="1800" b="1" dirty="0" smtClean="0">
                <a:latin typeface="Arial"/>
                <a:cs typeface="Arial"/>
              </a:rPr>
              <a:t>Consiliul local</a:t>
            </a:r>
            <a:endParaRPr lang="sv-SE" sz="1800" b="1" dirty="0">
              <a:latin typeface="Arial"/>
              <a:cs typeface="Arial"/>
            </a:endParaRPr>
          </a:p>
          <a:p>
            <a:pPr marL="180975" indent="-180975"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</a:t>
            </a:r>
            <a:r>
              <a:rPr lang="sv-SE" sz="1800" dirty="0" smtClean="0">
                <a:latin typeface="Arial"/>
                <a:cs typeface="Arial"/>
              </a:rPr>
              <a:t> </a:t>
            </a:r>
            <a:r>
              <a:rPr lang="ro-RO" sz="1800" dirty="0" smtClean="0">
                <a:latin typeface="Arial"/>
                <a:cs typeface="Arial"/>
              </a:rPr>
              <a:t>Toți consilierii sunt aleși</a:t>
            </a:r>
            <a:endParaRPr lang="sv-SE" sz="1800" dirty="0">
              <a:latin typeface="Arial"/>
              <a:cs typeface="Arial"/>
            </a:endParaRPr>
          </a:p>
          <a:p>
            <a:pPr marL="180975" indent="-180975"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</a:t>
            </a:r>
            <a:r>
              <a:rPr lang="sv-SE" sz="1800" dirty="0" smtClean="0">
                <a:latin typeface="Arial"/>
                <a:cs typeface="Arial"/>
              </a:rPr>
              <a:t> </a:t>
            </a:r>
            <a:r>
              <a:rPr lang="ro-RO" sz="1800" dirty="0" smtClean="0">
                <a:latin typeface="Arial"/>
                <a:cs typeface="Arial"/>
              </a:rPr>
              <a:t>Hotărește </a:t>
            </a:r>
            <a:r>
              <a:rPr lang="sv-SE" sz="1800" dirty="0" smtClean="0">
                <a:latin typeface="Arial"/>
                <a:cs typeface="Arial"/>
              </a:rPr>
              <a:t>bu</a:t>
            </a:r>
            <a:r>
              <a:rPr lang="ro-RO" sz="1800" dirty="0" smtClean="0">
                <a:latin typeface="Arial"/>
                <a:cs typeface="Arial"/>
              </a:rPr>
              <a:t>getul</a:t>
            </a:r>
            <a:r>
              <a:rPr lang="sv-SE" sz="1800" dirty="0" smtClean="0">
                <a:latin typeface="Arial"/>
                <a:cs typeface="Arial"/>
              </a:rPr>
              <a:t> </a:t>
            </a:r>
            <a:r>
              <a:rPr lang="ro-RO" sz="1800" dirty="0" smtClean="0">
                <a:latin typeface="Arial"/>
                <a:cs typeface="Arial"/>
              </a:rPr>
              <a:t>și impozitul</a:t>
            </a:r>
            <a:endParaRPr lang="sv-SE" sz="1800" dirty="0">
              <a:latin typeface="Arial"/>
              <a:cs typeface="Arial"/>
            </a:endParaRPr>
          </a:p>
          <a:p>
            <a:pPr marL="180975" indent="-180975" algn="l">
              <a:spcAft>
                <a:spcPts val="600"/>
              </a:spcAft>
            </a:pPr>
            <a:r>
              <a:rPr lang="sv-SE" sz="1800" dirty="0">
                <a:latin typeface="Arial"/>
                <a:cs typeface="Arial"/>
              </a:rPr>
              <a:t>• </a:t>
            </a:r>
            <a:r>
              <a:rPr lang="sv-SE" sz="1800" dirty="0" smtClean="0">
                <a:latin typeface="Arial"/>
                <a:cs typeface="Arial"/>
              </a:rPr>
              <a:t> </a:t>
            </a:r>
            <a:r>
              <a:rPr lang="ro-RO" sz="1800" dirty="0" smtClean="0">
                <a:latin typeface="Arial"/>
                <a:cs typeface="Arial"/>
              </a:rPr>
              <a:t>Stabilește direcții și reguli</a:t>
            </a:r>
            <a:endParaRPr lang="sv-SE" sz="1800" dirty="0">
              <a:latin typeface="Arial"/>
              <a:cs typeface="Arial"/>
            </a:endParaRPr>
          </a:p>
          <a:p>
            <a:pPr marL="180975" indent="-180975" algn="l">
              <a:spcAft>
                <a:spcPts val="600"/>
              </a:spcAft>
            </a:pPr>
            <a:endParaRPr lang="sv-SE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Linköpings kommun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26495"/>
            <a:ext cx="6696744" cy="4626040"/>
          </a:xfrm>
        </p:spPr>
      </p:pic>
    </p:spTree>
    <p:extLst>
      <p:ext uri="{BB962C8B-B14F-4D97-AF65-F5344CB8AC3E}">
        <p14:creationId xmlns:p14="http://schemas.microsoft.com/office/powerpoint/2010/main" val="3779164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Stadsantikvariens placering</a:t>
            </a:r>
            <a:br>
              <a:rPr lang="sv-SE" dirty="0" smtClean="0"/>
            </a:br>
            <a:r>
              <a:rPr lang="sv-SE" dirty="0" smtClean="0"/>
              <a:t>i Linköpings kommun</a:t>
            </a:r>
            <a:endParaRPr lang="sv-SE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0" y="1600200"/>
            <a:ext cx="6755168" cy="4525963"/>
          </a:xfrm>
        </p:spPr>
      </p:pic>
      <p:sp>
        <p:nvSpPr>
          <p:cNvPr id="6" name="Höger 5"/>
          <p:cNvSpPr/>
          <p:nvPr/>
        </p:nvSpPr>
        <p:spPr>
          <a:xfrm>
            <a:off x="3419872" y="5517232"/>
            <a:ext cx="504056" cy="189735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961626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idemönster">
  <a:themeElements>
    <a:clrScheme name="Linköpi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18EA0"/>
      </a:accent1>
      <a:accent2>
        <a:srgbClr val="8DA85A"/>
      </a:accent2>
      <a:accent3>
        <a:srgbClr val="E94E1B"/>
      </a:accent3>
      <a:accent4>
        <a:srgbClr val="00A9B8"/>
      </a:accent4>
      <a:accent5>
        <a:srgbClr val="D41737"/>
      </a:accent5>
      <a:accent6>
        <a:srgbClr val="005365"/>
      </a:accent6>
      <a:hlink>
        <a:srgbClr val="0000FF"/>
      </a:hlink>
      <a:folHlink>
        <a:srgbClr val="800080"/>
      </a:folHlink>
    </a:clrScheme>
    <a:fontScheme name="Linköp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/>
            <a:cs typeface="Arial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Linköping</Template>
  <TotalTime>565</TotalTime>
  <Words>486</Words>
  <Application>Microsoft Office PowerPoint</Application>
  <PresentationFormat>Bildspel på skärmen (4:3)</PresentationFormat>
  <Paragraphs>116</Paragraphs>
  <Slides>22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31" baseType="lpstr">
      <vt:lpstr>ＭＳ Ｐゴシック</vt:lpstr>
      <vt:lpstr>Arial</vt:lpstr>
      <vt:lpstr>Calibri</vt:lpstr>
      <vt:lpstr>Courier New</vt:lpstr>
      <vt:lpstr>Georgia</vt:lpstr>
      <vt:lpstr>Helvetica</vt:lpstr>
      <vt:lpstr>Lucida Grande</vt:lpstr>
      <vt:lpstr>Times New Roman</vt:lpstr>
      <vt:lpstr>Presentation idemönster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Linköpings kommun</vt:lpstr>
      <vt:lpstr>Stadsantikvariens placering i Linköpings kommun</vt:lpstr>
      <vt:lpstr>Rolul expertului orașului în patrimoniu (stadsantikvarie)</vt:lpstr>
      <vt:lpstr>Patrimoniul în planificare și construcții</vt:lpstr>
      <vt:lpstr>Pași în evaluarea patrimoniului</vt:lpstr>
      <vt:lpstr>Condiții în evaluarea patrimoniului</vt:lpstr>
      <vt:lpstr>Nivele de inventariere</vt:lpstr>
      <vt:lpstr>PowerPoint-presentation</vt:lpstr>
      <vt:lpstr>PowerPoint-presentation</vt:lpstr>
      <vt:lpstr>Instrumente actuale de lucru cu ambientul cultural</vt:lpstr>
      <vt:lpstr>Instrumente actuale de lucru</vt:lpstr>
      <vt:lpstr>Instrumente actuale de lucru</vt:lpstr>
      <vt:lpstr>Instrumente actuale de lucru</vt:lpstr>
      <vt:lpstr>Provocări în ambientul cultural</vt:lpstr>
      <vt:lpstr>Provocări generale</vt:lpstr>
    </vt:vector>
  </TitlesOfParts>
  <Company>Linköpings Kommun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Babos Alexandru</dc:creator>
  <dc:description>LKPG9000, v1.0, 2014-01-15</dc:description>
  <cp:lastModifiedBy>Babos Alexandru</cp:lastModifiedBy>
  <cp:revision>45</cp:revision>
  <dcterms:created xsi:type="dcterms:W3CDTF">2015-12-14T13:21:36Z</dcterms:created>
  <dcterms:modified xsi:type="dcterms:W3CDTF">2018-04-19T15:56:45Z</dcterms:modified>
</cp:coreProperties>
</file>