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E745D-D92B-4DD1-AFD2-BF6FA6118215}" type="datetimeFigureOut">
              <a:rPr lang="en-US" smtClean="0"/>
              <a:t>28/03/2012</a:t>
            </a:fld>
            <a:endParaRPr lang="en-US"/>
          </a:p>
        </p:txBody>
      </p:sp>
      <p:sp>
        <p:nvSpPr>
          <p:cNvPr id="4" name="Substituent imagine diapozitiv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ubstituent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67DC22-29C5-4FD0-B72E-C96182C2583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67DC22-29C5-4FD0-B72E-C96182C25835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Faceți clic pentru editarea stilului de subtitlu al coordonatorului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28/03/2012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28/03/2012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28/03/2012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28/03/2012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28/03/2012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28/03/2012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28/03/2012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28/03/2012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28/03/2012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28/03/2012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28/03/2012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7B2AD-34D6-4093-8772-DC8079B6D005}" type="datetimeFigureOut">
              <a:rPr lang="en-US" smtClean="0"/>
              <a:pPr/>
              <a:t>28/03/2012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500065"/>
          </a:xfrm>
        </p:spPr>
        <p:txBody>
          <a:bodyPr>
            <a:normAutofit/>
          </a:bodyPr>
          <a:lstStyle/>
          <a:p>
            <a:pPr algn="r"/>
            <a:r>
              <a:rPr lang="en-US" sz="1600" dirty="0" smtClean="0"/>
              <a:t>ANEXA 1</a:t>
            </a:r>
            <a:endParaRPr lang="en-US" sz="1600" dirty="0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357290" y="928670"/>
            <a:ext cx="6929486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PresentationFormat>Expunere pe ecran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1</vt:i4>
      </vt:variant>
    </vt:vector>
  </HeadingPairs>
  <TitlesOfParts>
    <vt:vector size="2" baseType="lpstr">
      <vt:lpstr>Temă Office</vt:lpstr>
      <vt:lpstr>ANEXA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ANEXA 1</dc:title>
  <cp:lastModifiedBy>work3</cp:lastModifiedBy>
  <cp:revision>1</cp:revision>
  <dcterms:modified xsi:type="dcterms:W3CDTF">2012-03-28T11:00:05Z</dcterms:modified>
</cp:coreProperties>
</file>